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2499638" cy="399605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86" userDrawn="1">
          <p15:clr>
            <a:srgbClr val="A4A3A4"/>
          </p15:clr>
        </p15:guide>
        <p15:guide id="2" pos="70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4D0B"/>
    <a:srgbClr val="248C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-492" y="-1068"/>
      </p:cViewPr>
      <p:guideLst>
        <p:guide orient="horz" pos="12586"/>
        <p:guide pos="708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7473" y="6539843"/>
            <a:ext cx="19124692" cy="13912191"/>
          </a:xfrm>
        </p:spPr>
        <p:txBody>
          <a:bodyPr anchor="b"/>
          <a:lstStyle>
            <a:lvl1pPr algn="ctr">
              <a:defRPr sz="14764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2455" y="20988542"/>
            <a:ext cx="16874729" cy="9647880"/>
          </a:xfrm>
        </p:spPr>
        <p:txBody>
          <a:bodyPr/>
          <a:lstStyle>
            <a:lvl1pPr marL="0" indent="0" algn="ctr">
              <a:buNone/>
              <a:defRPr sz="5905"/>
            </a:lvl1pPr>
            <a:lvl2pPr marL="1124986" indent="0" algn="ctr">
              <a:buNone/>
              <a:defRPr sz="4921"/>
            </a:lvl2pPr>
            <a:lvl3pPr marL="2249973" indent="0" algn="ctr">
              <a:buNone/>
              <a:defRPr sz="4429"/>
            </a:lvl3pPr>
            <a:lvl4pPr marL="3374959" indent="0" algn="ctr">
              <a:buNone/>
              <a:defRPr sz="3937"/>
            </a:lvl4pPr>
            <a:lvl5pPr marL="4499945" indent="0" algn="ctr">
              <a:buNone/>
              <a:defRPr sz="3937"/>
            </a:lvl5pPr>
            <a:lvl6pPr marL="5624932" indent="0" algn="ctr">
              <a:buNone/>
              <a:defRPr sz="3937"/>
            </a:lvl6pPr>
            <a:lvl7pPr marL="6749918" indent="0" algn="ctr">
              <a:buNone/>
              <a:defRPr sz="3937"/>
            </a:lvl7pPr>
            <a:lvl8pPr marL="7874904" indent="0" algn="ctr">
              <a:buNone/>
              <a:defRPr sz="3937"/>
            </a:lvl8pPr>
            <a:lvl9pPr marL="8999891" indent="0" algn="ctr">
              <a:buNone/>
              <a:defRPr sz="3937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611E-0B31-479B-B6AD-13E0547C0177}" type="datetimeFigureOut">
              <a:rPr lang="pt-BR" smtClean="0"/>
              <a:t>01/09/2021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86B4-EF99-49C4-81D2-CE1AF49EA2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1226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611E-0B31-479B-B6AD-13E0547C0177}" type="datetimeFigureOut">
              <a:rPr lang="pt-BR" smtClean="0"/>
              <a:t>01/09/2021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86B4-EF99-49C4-81D2-CE1AF49EA2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2414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101305" y="2127529"/>
            <a:ext cx="4851484" cy="33864719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46851" y="2127529"/>
            <a:ext cx="14273208" cy="33864719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611E-0B31-479B-B6AD-13E0547C0177}" type="datetimeFigureOut">
              <a:rPr lang="pt-BR" smtClean="0"/>
              <a:t>01/09/2021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86B4-EF99-49C4-81D2-CE1AF49EA2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986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611E-0B31-479B-B6AD-13E0547C0177}" type="datetimeFigureOut">
              <a:rPr lang="pt-BR" smtClean="0"/>
              <a:t>01/09/2021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86B4-EF99-49C4-81D2-CE1AF49EA2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470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133" y="9962399"/>
            <a:ext cx="19405938" cy="16622476"/>
          </a:xfrm>
        </p:spPr>
        <p:txBody>
          <a:bodyPr anchor="b"/>
          <a:lstStyle>
            <a:lvl1pPr>
              <a:defRPr sz="14764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5133" y="26742130"/>
            <a:ext cx="19405938" cy="8741367"/>
          </a:xfrm>
        </p:spPr>
        <p:txBody>
          <a:bodyPr/>
          <a:lstStyle>
            <a:lvl1pPr marL="0" indent="0">
              <a:buNone/>
              <a:defRPr sz="5905">
                <a:solidFill>
                  <a:schemeClr val="tx1"/>
                </a:solidFill>
              </a:defRPr>
            </a:lvl1pPr>
            <a:lvl2pPr marL="1124986" indent="0">
              <a:buNone/>
              <a:defRPr sz="4921">
                <a:solidFill>
                  <a:schemeClr val="tx1">
                    <a:tint val="75000"/>
                  </a:schemeClr>
                </a:solidFill>
              </a:defRPr>
            </a:lvl2pPr>
            <a:lvl3pPr marL="2249973" indent="0">
              <a:buNone/>
              <a:defRPr sz="4429">
                <a:solidFill>
                  <a:schemeClr val="tx1">
                    <a:tint val="75000"/>
                  </a:schemeClr>
                </a:solidFill>
              </a:defRPr>
            </a:lvl3pPr>
            <a:lvl4pPr marL="3374959" indent="0"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4pPr>
            <a:lvl5pPr marL="4499945" indent="0"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5pPr>
            <a:lvl6pPr marL="5624932" indent="0"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6pPr>
            <a:lvl7pPr marL="6749918" indent="0"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7pPr>
            <a:lvl8pPr marL="7874904" indent="0"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8pPr>
            <a:lvl9pPr marL="8999891" indent="0"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611E-0B31-479B-B6AD-13E0547C0177}" type="datetimeFigureOut">
              <a:rPr lang="pt-BR" smtClean="0"/>
              <a:t>01/09/2021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86B4-EF99-49C4-81D2-CE1AF49EA2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7423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46850" y="10637646"/>
            <a:ext cx="9562346" cy="2535460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390442" y="10637646"/>
            <a:ext cx="9562346" cy="2535460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611E-0B31-479B-B6AD-13E0547C0177}" type="datetimeFigureOut">
              <a:rPr lang="pt-BR" smtClean="0"/>
              <a:t>01/09/2021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86B4-EF99-49C4-81D2-CE1AF49EA2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9176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9781" y="2127538"/>
            <a:ext cx="19405938" cy="7723859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49783" y="9795888"/>
            <a:ext cx="9518400" cy="4800813"/>
          </a:xfrm>
        </p:spPr>
        <p:txBody>
          <a:bodyPr anchor="b"/>
          <a:lstStyle>
            <a:lvl1pPr marL="0" indent="0">
              <a:buNone/>
              <a:defRPr sz="5905" b="1"/>
            </a:lvl1pPr>
            <a:lvl2pPr marL="1124986" indent="0">
              <a:buNone/>
              <a:defRPr sz="4921" b="1"/>
            </a:lvl2pPr>
            <a:lvl3pPr marL="2249973" indent="0">
              <a:buNone/>
              <a:defRPr sz="4429" b="1"/>
            </a:lvl3pPr>
            <a:lvl4pPr marL="3374959" indent="0">
              <a:buNone/>
              <a:defRPr sz="3937" b="1"/>
            </a:lvl4pPr>
            <a:lvl5pPr marL="4499945" indent="0">
              <a:buNone/>
              <a:defRPr sz="3937" b="1"/>
            </a:lvl5pPr>
            <a:lvl6pPr marL="5624932" indent="0">
              <a:buNone/>
              <a:defRPr sz="3937" b="1"/>
            </a:lvl6pPr>
            <a:lvl7pPr marL="6749918" indent="0">
              <a:buNone/>
              <a:defRPr sz="3937" b="1"/>
            </a:lvl7pPr>
            <a:lvl8pPr marL="7874904" indent="0">
              <a:buNone/>
              <a:defRPr sz="3937" b="1"/>
            </a:lvl8pPr>
            <a:lvl9pPr marL="8999891" indent="0">
              <a:buNone/>
              <a:defRPr sz="3937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9783" y="14596701"/>
            <a:ext cx="9518400" cy="2146954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390443" y="9795888"/>
            <a:ext cx="9565277" cy="4800813"/>
          </a:xfrm>
        </p:spPr>
        <p:txBody>
          <a:bodyPr anchor="b"/>
          <a:lstStyle>
            <a:lvl1pPr marL="0" indent="0">
              <a:buNone/>
              <a:defRPr sz="5905" b="1"/>
            </a:lvl1pPr>
            <a:lvl2pPr marL="1124986" indent="0">
              <a:buNone/>
              <a:defRPr sz="4921" b="1"/>
            </a:lvl2pPr>
            <a:lvl3pPr marL="2249973" indent="0">
              <a:buNone/>
              <a:defRPr sz="4429" b="1"/>
            </a:lvl3pPr>
            <a:lvl4pPr marL="3374959" indent="0">
              <a:buNone/>
              <a:defRPr sz="3937" b="1"/>
            </a:lvl4pPr>
            <a:lvl5pPr marL="4499945" indent="0">
              <a:buNone/>
              <a:defRPr sz="3937" b="1"/>
            </a:lvl5pPr>
            <a:lvl6pPr marL="5624932" indent="0">
              <a:buNone/>
              <a:defRPr sz="3937" b="1"/>
            </a:lvl6pPr>
            <a:lvl7pPr marL="6749918" indent="0">
              <a:buNone/>
              <a:defRPr sz="3937" b="1"/>
            </a:lvl7pPr>
            <a:lvl8pPr marL="7874904" indent="0">
              <a:buNone/>
              <a:defRPr sz="3937" b="1"/>
            </a:lvl8pPr>
            <a:lvl9pPr marL="8999891" indent="0">
              <a:buNone/>
              <a:defRPr sz="3937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390443" y="14596701"/>
            <a:ext cx="9565277" cy="2146954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611E-0B31-479B-B6AD-13E0547C0177}" type="datetimeFigureOut">
              <a:rPr lang="pt-BR" smtClean="0"/>
              <a:t>01/09/2021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86B4-EF99-49C4-81D2-CE1AF49EA2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646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611E-0B31-479B-B6AD-13E0547C0177}" type="datetimeFigureOut">
              <a:rPr lang="pt-BR" smtClean="0"/>
              <a:t>01/09/2021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86B4-EF99-49C4-81D2-CE1AF49EA2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4044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611E-0B31-479B-B6AD-13E0547C0177}" type="datetimeFigureOut">
              <a:rPr lang="pt-BR" smtClean="0"/>
              <a:t>01/09/2021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86B4-EF99-49C4-81D2-CE1AF49EA2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9003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9781" y="2664037"/>
            <a:ext cx="7256719" cy="9324128"/>
          </a:xfrm>
        </p:spPr>
        <p:txBody>
          <a:bodyPr anchor="b"/>
          <a:lstStyle>
            <a:lvl1pPr>
              <a:defRPr sz="7874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65277" y="5753588"/>
            <a:ext cx="11390442" cy="28397891"/>
          </a:xfrm>
        </p:spPr>
        <p:txBody>
          <a:bodyPr/>
          <a:lstStyle>
            <a:lvl1pPr>
              <a:defRPr sz="7874"/>
            </a:lvl1pPr>
            <a:lvl2pPr>
              <a:defRPr sz="6890"/>
            </a:lvl2pPr>
            <a:lvl3pPr>
              <a:defRPr sz="5905"/>
            </a:lvl3pPr>
            <a:lvl4pPr>
              <a:defRPr sz="4921"/>
            </a:lvl4pPr>
            <a:lvl5pPr>
              <a:defRPr sz="4921"/>
            </a:lvl5pPr>
            <a:lvl6pPr>
              <a:defRPr sz="4921"/>
            </a:lvl6pPr>
            <a:lvl7pPr>
              <a:defRPr sz="4921"/>
            </a:lvl7pPr>
            <a:lvl8pPr>
              <a:defRPr sz="4921"/>
            </a:lvl8pPr>
            <a:lvl9pPr>
              <a:defRPr sz="4921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49781" y="11988165"/>
            <a:ext cx="7256719" cy="22209559"/>
          </a:xfrm>
        </p:spPr>
        <p:txBody>
          <a:bodyPr/>
          <a:lstStyle>
            <a:lvl1pPr marL="0" indent="0">
              <a:buNone/>
              <a:defRPr sz="3937"/>
            </a:lvl1pPr>
            <a:lvl2pPr marL="1124986" indent="0">
              <a:buNone/>
              <a:defRPr sz="3445"/>
            </a:lvl2pPr>
            <a:lvl3pPr marL="2249973" indent="0">
              <a:buNone/>
              <a:defRPr sz="2953"/>
            </a:lvl3pPr>
            <a:lvl4pPr marL="3374959" indent="0">
              <a:buNone/>
              <a:defRPr sz="2461"/>
            </a:lvl4pPr>
            <a:lvl5pPr marL="4499945" indent="0">
              <a:buNone/>
              <a:defRPr sz="2461"/>
            </a:lvl5pPr>
            <a:lvl6pPr marL="5624932" indent="0">
              <a:buNone/>
              <a:defRPr sz="2461"/>
            </a:lvl6pPr>
            <a:lvl7pPr marL="6749918" indent="0">
              <a:buNone/>
              <a:defRPr sz="2461"/>
            </a:lvl7pPr>
            <a:lvl8pPr marL="7874904" indent="0">
              <a:buNone/>
              <a:defRPr sz="2461"/>
            </a:lvl8pPr>
            <a:lvl9pPr marL="8999891" indent="0">
              <a:buNone/>
              <a:defRPr sz="246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611E-0B31-479B-B6AD-13E0547C0177}" type="datetimeFigureOut">
              <a:rPr lang="pt-BR" smtClean="0"/>
              <a:t>01/09/2021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86B4-EF99-49C4-81D2-CE1AF49EA2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4877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9781" y="2664037"/>
            <a:ext cx="7256719" cy="9324128"/>
          </a:xfrm>
        </p:spPr>
        <p:txBody>
          <a:bodyPr anchor="b"/>
          <a:lstStyle>
            <a:lvl1pPr>
              <a:defRPr sz="7874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565277" y="5753588"/>
            <a:ext cx="11390442" cy="28397891"/>
          </a:xfrm>
        </p:spPr>
        <p:txBody>
          <a:bodyPr anchor="t"/>
          <a:lstStyle>
            <a:lvl1pPr marL="0" indent="0">
              <a:buNone/>
              <a:defRPr sz="7874"/>
            </a:lvl1pPr>
            <a:lvl2pPr marL="1124986" indent="0">
              <a:buNone/>
              <a:defRPr sz="6890"/>
            </a:lvl2pPr>
            <a:lvl3pPr marL="2249973" indent="0">
              <a:buNone/>
              <a:defRPr sz="5905"/>
            </a:lvl3pPr>
            <a:lvl4pPr marL="3374959" indent="0">
              <a:buNone/>
              <a:defRPr sz="4921"/>
            </a:lvl4pPr>
            <a:lvl5pPr marL="4499945" indent="0">
              <a:buNone/>
              <a:defRPr sz="4921"/>
            </a:lvl5pPr>
            <a:lvl6pPr marL="5624932" indent="0">
              <a:buNone/>
              <a:defRPr sz="4921"/>
            </a:lvl6pPr>
            <a:lvl7pPr marL="6749918" indent="0">
              <a:buNone/>
              <a:defRPr sz="4921"/>
            </a:lvl7pPr>
            <a:lvl8pPr marL="7874904" indent="0">
              <a:buNone/>
              <a:defRPr sz="4921"/>
            </a:lvl8pPr>
            <a:lvl9pPr marL="8999891" indent="0">
              <a:buNone/>
              <a:defRPr sz="4921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49781" y="11988165"/>
            <a:ext cx="7256719" cy="22209559"/>
          </a:xfrm>
        </p:spPr>
        <p:txBody>
          <a:bodyPr/>
          <a:lstStyle>
            <a:lvl1pPr marL="0" indent="0">
              <a:buNone/>
              <a:defRPr sz="3937"/>
            </a:lvl1pPr>
            <a:lvl2pPr marL="1124986" indent="0">
              <a:buNone/>
              <a:defRPr sz="3445"/>
            </a:lvl2pPr>
            <a:lvl3pPr marL="2249973" indent="0">
              <a:buNone/>
              <a:defRPr sz="2953"/>
            </a:lvl3pPr>
            <a:lvl4pPr marL="3374959" indent="0">
              <a:buNone/>
              <a:defRPr sz="2461"/>
            </a:lvl4pPr>
            <a:lvl5pPr marL="4499945" indent="0">
              <a:buNone/>
              <a:defRPr sz="2461"/>
            </a:lvl5pPr>
            <a:lvl6pPr marL="5624932" indent="0">
              <a:buNone/>
              <a:defRPr sz="2461"/>
            </a:lvl6pPr>
            <a:lvl7pPr marL="6749918" indent="0">
              <a:buNone/>
              <a:defRPr sz="2461"/>
            </a:lvl7pPr>
            <a:lvl8pPr marL="7874904" indent="0">
              <a:buNone/>
              <a:defRPr sz="2461"/>
            </a:lvl8pPr>
            <a:lvl9pPr marL="8999891" indent="0">
              <a:buNone/>
              <a:defRPr sz="246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611E-0B31-479B-B6AD-13E0547C0177}" type="datetimeFigureOut">
              <a:rPr lang="pt-BR" smtClean="0"/>
              <a:t>01/09/2021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86B4-EF99-49C4-81D2-CE1AF49EA2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0608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46850" y="2127538"/>
            <a:ext cx="19405938" cy="7723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46850" y="10637646"/>
            <a:ext cx="19405938" cy="253546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46850" y="37037519"/>
            <a:ext cx="5062419" cy="21275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9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1611E-0B31-479B-B6AD-13E0547C0177}" type="datetimeFigureOut">
              <a:rPr lang="pt-BR" smtClean="0"/>
              <a:t>01/09/2021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53005" y="37037519"/>
            <a:ext cx="7593628" cy="21275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9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90369" y="37037519"/>
            <a:ext cx="5062419" cy="21275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9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686B4-EF99-49C4-81D2-CE1AF49EA2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5124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249973" rtl="0" eaLnBrk="1" latinLnBrk="0" hangingPunct="1">
        <a:lnSpc>
          <a:spcPct val="90000"/>
        </a:lnSpc>
        <a:spcBef>
          <a:spcPct val="0"/>
        </a:spcBef>
        <a:buNone/>
        <a:defRPr sz="1082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62493" indent="-562493" algn="l" defTabSz="2249973" rtl="0" eaLnBrk="1" latinLnBrk="0" hangingPunct="1">
        <a:lnSpc>
          <a:spcPct val="90000"/>
        </a:lnSpc>
        <a:spcBef>
          <a:spcPts val="2461"/>
        </a:spcBef>
        <a:buFont typeface="Arial" panose="020B0604020202020204" pitchFamily="34" charset="0"/>
        <a:buChar char="•"/>
        <a:defRPr sz="6890" kern="1200">
          <a:solidFill>
            <a:schemeClr val="tx1"/>
          </a:solidFill>
          <a:latin typeface="+mn-lt"/>
          <a:ea typeface="+mn-ea"/>
          <a:cs typeface="+mn-cs"/>
        </a:defRPr>
      </a:lvl1pPr>
      <a:lvl2pPr marL="1687479" indent="-562493" algn="l" defTabSz="2249973" rtl="0" eaLnBrk="1" latinLnBrk="0" hangingPunct="1">
        <a:lnSpc>
          <a:spcPct val="90000"/>
        </a:lnSpc>
        <a:spcBef>
          <a:spcPts val="1230"/>
        </a:spcBef>
        <a:buFont typeface="Arial" panose="020B0604020202020204" pitchFamily="34" charset="0"/>
        <a:buChar char="•"/>
        <a:defRPr sz="5905" kern="1200">
          <a:solidFill>
            <a:schemeClr val="tx1"/>
          </a:solidFill>
          <a:latin typeface="+mn-lt"/>
          <a:ea typeface="+mn-ea"/>
          <a:cs typeface="+mn-cs"/>
        </a:defRPr>
      </a:lvl2pPr>
      <a:lvl3pPr marL="2812466" indent="-562493" algn="l" defTabSz="2249973" rtl="0" eaLnBrk="1" latinLnBrk="0" hangingPunct="1">
        <a:lnSpc>
          <a:spcPct val="90000"/>
        </a:lnSpc>
        <a:spcBef>
          <a:spcPts val="1230"/>
        </a:spcBef>
        <a:buFont typeface="Arial" panose="020B0604020202020204" pitchFamily="34" charset="0"/>
        <a:buChar char="•"/>
        <a:defRPr sz="4921" kern="1200">
          <a:solidFill>
            <a:schemeClr val="tx1"/>
          </a:solidFill>
          <a:latin typeface="+mn-lt"/>
          <a:ea typeface="+mn-ea"/>
          <a:cs typeface="+mn-cs"/>
        </a:defRPr>
      </a:lvl3pPr>
      <a:lvl4pPr marL="3937452" indent="-562493" algn="l" defTabSz="2249973" rtl="0" eaLnBrk="1" latinLnBrk="0" hangingPunct="1">
        <a:lnSpc>
          <a:spcPct val="90000"/>
        </a:lnSpc>
        <a:spcBef>
          <a:spcPts val="1230"/>
        </a:spcBef>
        <a:buFont typeface="Arial" panose="020B0604020202020204" pitchFamily="34" charset="0"/>
        <a:buChar char="•"/>
        <a:defRPr sz="4429" kern="1200">
          <a:solidFill>
            <a:schemeClr val="tx1"/>
          </a:solidFill>
          <a:latin typeface="+mn-lt"/>
          <a:ea typeface="+mn-ea"/>
          <a:cs typeface="+mn-cs"/>
        </a:defRPr>
      </a:lvl4pPr>
      <a:lvl5pPr marL="5062438" indent="-562493" algn="l" defTabSz="2249973" rtl="0" eaLnBrk="1" latinLnBrk="0" hangingPunct="1">
        <a:lnSpc>
          <a:spcPct val="90000"/>
        </a:lnSpc>
        <a:spcBef>
          <a:spcPts val="1230"/>
        </a:spcBef>
        <a:buFont typeface="Arial" panose="020B0604020202020204" pitchFamily="34" charset="0"/>
        <a:buChar char="•"/>
        <a:defRPr sz="4429" kern="1200">
          <a:solidFill>
            <a:schemeClr val="tx1"/>
          </a:solidFill>
          <a:latin typeface="+mn-lt"/>
          <a:ea typeface="+mn-ea"/>
          <a:cs typeface="+mn-cs"/>
        </a:defRPr>
      </a:lvl5pPr>
      <a:lvl6pPr marL="6187425" indent="-562493" algn="l" defTabSz="2249973" rtl="0" eaLnBrk="1" latinLnBrk="0" hangingPunct="1">
        <a:lnSpc>
          <a:spcPct val="90000"/>
        </a:lnSpc>
        <a:spcBef>
          <a:spcPts val="1230"/>
        </a:spcBef>
        <a:buFont typeface="Arial" panose="020B0604020202020204" pitchFamily="34" charset="0"/>
        <a:buChar char="•"/>
        <a:defRPr sz="4429" kern="1200">
          <a:solidFill>
            <a:schemeClr val="tx1"/>
          </a:solidFill>
          <a:latin typeface="+mn-lt"/>
          <a:ea typeface="+mn-ea"/>
          <a:cs typeface="+mn-cs"/>
        </a:defRPr>
      </a:lvl6pPr>
      <a:lvl7pPr marL="7312411" indent="-562493" algn="l" defTabSz="2249973" rtl="0" eaLnBrk="1" latinLnBrk="0" hangingPunct="1">
        <a:lnSpc>
          <a:spcPct val="90000"/>
        </a:lnSpc>
        <a:spcBef>
          <a:spcPts val="1230"/>
        </a:spcBef>
        <a:buFont typeface="Arial" panose="020B0604020202020204" pitchFamily="34" charset="0"/>
        <a:buChar char="•"/>
        <a:defRPr sz="4429" kern="1200">
          <a:solidFill>
            <a:schemeClr val="tx1"/>
          </a:solidFill>
          <a:latin typeface="+mn-lt"/>
          <a:ea typeface="+mn-ea"/>
          <a:cs typeface="+mn-cs"/>
        </a:defRPr>
      </a:lvl7pPr>
      <a:lvl8pPr marL="8437397" indent="-562493" algn="l" defTabSz="2249973" rtl="0" eaLnBrk="1" latinLnBrk="0" hangingPunct="1">
        <a:lnSpc>
          <a:spcPct val="90000"/>
        </a:lnSpc>
        <a:spcBef>
          <a:spcPts val="1230"/>
        </a:spcBef>
        <a:buFont typeface="Arial" panose="020B0604020202020204" pitchFamily="34" charset="0"/>
        <a:buChar char="•"/>
        <a:defRPr sz="4429" kern="1200">
          <a:solidFill>
            <a:schemeClr val="tx1"/>
          </a:solidFill>
          <a:latin typeface="+mn-lt"/>
          <a:ea typeface="+mn-ea"/>
          <a:cs typeface="+mn-cs"/>
        </a:defRPr>
      </a:lvl8pPr>
      <a:lvl9pPr marL="9562384" indent="-562493" algn="l" defTabSz="2249973" rtl="0" eaLnBrk="1" latinLnBrk="0" hangingPunct="1">
        <a:lnSpc>
          <a:spcPct val="90000"/>
        </a:lnSpc>
        <a:spcBef>
          <a:spcPts val="1230"/>
        </a:spcBef>
        <a:buFont typeface="Arial" panose="020B0604020202020204" pitchFamily="34" charset="0"/>
        <a:buChar char="•"/>
        <a:defRPr sz="442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49973" rtl="0" eaLnBrk="1" latinLnBrk="0" hangingPunct="1">
        <a:defRPr sz="4429" kern="1200">
          <a:solidFill>
            <a:schemeClr val="tx1"/>
          </a:solidFill>
          <a:latin typeface="+mn-lt"/>
          <a:ea typeface="+mn-ea"/>
          <a:cs typeface="+mn-cs"/>
        </a:defRPr>
      </a:lvl1pPr>
      <a:lvl2pPr marL="1124986" algn="l" defTabSz="2249973" rtl="0" eaLnBrk="1" latinLnBrk="0" hangingPunct="1">
        <a:defRPr sz="4429" kern="1200">
          <a:solidFill>
            <a:schemeClr val="tx1"/>
          </a:solidFill>
          <a:latin typeface="+mn-lt"/>
          <a:ea typeface="+mn-ea"/>
          <a:cs typeface="+mn-cs"/>
        </a:defRPr>
      </a:lvl2pPr>
      <a:lvl3pPr marL="2249973" algn="l" defTabSz="2249973" rtl="0" eaLnBrk="1" latinLnBrk="0" hangingPunct="1">
        <a:defRPr sz="4429" kern="1200">
          <a:solidFill>
            <a:schemeClr val="tx1"/>
          </a:solidFill>
          <a:latin typeface="+mn-lt"/>
          <a:ea typeface="+mn-ea"/>
          <a:cs typeface="+mn-cs"/>
        </a:defRPr>
      </a:lvl3pPr>
      <a:lvl4pPr marL="3374959" algn="l" defTabSz="2249973" rtl="0" eaLnBrk="1" latinLnBrk="0" hangingPunct="1">
        <a:defRPr sz="4429" kern="1200">
          <a:solidFill>
            <a:schemeClr val="tx1"/>
          </a:solidFill>
          <a:latin typeface="+mn-lt"/>
          <a:ea typeface="+mn-ea"/>
          <a:cs typeface="+mn-cs"/>
        </a:defRPr>
      </a:lvl4pPr>
      <a:lvl5pPr marL="4499945" algn="l" defTabSz="2249973" rtl="0" eaLnBrk="1" latinLnBrk="0" hangingPunct="1">
        <a:defRPr sz="4429" kern="1200">
          <a:solidFill>
            <a:schemeClr val="tx1"/>
          </a:solidFill>
          <a:latin typeface="+mn-lt"/>
          <a:ea typeface="+mn-ea"/>
          <a:cs typeface="+mn-cs"/>
        </a:defRPr>
      </a:lvl5pPr>
      <a:lvl6pPr marL="5624932" algn="l" defTabSz="2249973" rtl="0" eaLnBrk="1" latinLnBrk="0" hangingPunct="1">
        <a:defRPr sz="4429" kern="1200">
          <a:solidFill>
            <a:schemeClr val="tx1"/>
          </a:solidFill>
          <a:latin typeface="+mn-lt"/>
          <a:ea typeface="+mn-ea"/>
          <a:cs typeface="+mn-cs"/>
        </a:defRPr>
      </a:lvl6pPr>
      <a:lvl7pPr marL="6749918" algn="l" defTabSz="2249973" rtl="0" eaLnBrk="1" latinLnBrk="0" hangingPunct="1">
        <a:defRPr sz="4429" kern="1200">
          <a:solidFill>
            <a:schemeClr val="tx1"/>
          </a:solidFill>
          <a:latin typeface="+mn-lt"/>
          <a:ea typeface="+mn-ea"/>
          <a:cs typeface="+mn-cs"/>
        </a:defRPr>
      </a:lvl7pPr>
      <a:lvl8pPr marL="7874904" algn="l" defTabSz="2249973" rtl="0" eaLnBrk="1" latinLnBrk="0" hangingPunct="1">
        <a:defRPr sz="4429" kern="1200">
          <a:solidFill>
            <a:schemeClr val="tx1"/>
          </a:solidFill>
          <a:latin typeface="+mn-lt"/>
          <a:ea typeface="+mn-ea"/>
          <a:cs typeface="+mn-cs"/>
        </a:defRPr>
      </a:lvl8pPr>
      <a:lvl9pPr marL="8999891" algn="l" defTabSz="2249973" rtl="0" eaLnBrk="1" latinLnBrk="0" hangingPunct="1">
        <a:defRPr sz="442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794A3C4C-D53D-48A1-A8CA-B2382D3E8CD4}"/>
              </a:ext>
            </a:extLst>
          </p:cNvPr>
          <p:cNvSpPr txBox="1"/>
          <p:nvPr/>
        </p:nvSpPr>
        <p:spPr>
          <a:xfrm>
            <a:off x="-1" y="4338324"/>
            <a:ext cx="224996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pt-BR" sz="5400" b="1" dirty="0">
                <a:solidFill>
                  <a:srgbClr val="144D0B"/>
                </a:solidFill>
                <a:cs typeface="Arial" panose="020B0604020202020204" pitchFamily="34" charset="0"/>
              </a:rPr>
              <a:t>TÍTULO </a:t>
            </a:r>
            <a:r>
              <a:rPr lang="pt-BR" altLang="pt-BR" sz="5400" b="1" dirty="0" err="1">
                <a:solidFill>
                  <a:srgbClr val="144D0B"/>
                </a:solidFill>
                <a:cs typeface="Arial" panose="020B0604020202020204" pitchFamily="34" charset="0"/>
              </a:rPr>
              <a:t>TÍTULO</a:t>
            </a:r>
            <a:r>
              <a:rPr lang="pt-BR" altLang="pt-BR" sz="5400" b="1" dirty="0">
                <a:solidFill>
                  <a:srgbClr val="144D0B"/>
                </a:solidFill>
                <a:cs typeface="Arial" panose="020B0604020202020204" pitchFamily="34" charset="0"/>
              </a:rPr>
              <a:t> </a:t>
            </a:r>
            <a:r>
              <a:rPr lang="pt-BR" altLang="pt-BR" sz="5400" b="1" dirty="0" err="1">
                <a:solidFill>
                  <a:srgbClr val="144D0B"/>
                </a:solidFill>
                <a:cs typeface="Arial" panose="020B0604020202020204" pitchFamily="34" charset="0"/>
              </a:rPr>
              <a:t>TÍTULO</a:t>
            </a:r>
            <a:r>
              <a:rPr lang="pt-BR" altLang="pt-BR" sz="5400" b="1" dirty="0">
                <a:solidFill>
                  <a:srgbClr val="144D0B"/>
                </a:solidFill>
                <a:cs typeface="Arial" panose="020B0604020202020204" pitchFamily="34" charset="0"/>
              </a:rPr>
              <a:t> </a:t>
            </a:r>
            <a:r>
              <a:rPr lang="pt-BR" altLang="pt-BR" sz="5400" b="1" dirty="0" err="1">
                <a:solidFill>
                  <a:srgbClr val="144D0B"/>
                </a:solidFill>
                <a:cs typeface="Arial" panose="020B0604020202020204" pitchFamily="34" charset="0"/>
              </a:rPr>
              <a:t>TÍTULO</a:t>
            </a:r>
            <a:r>
              <a:rPr lang="pt-BR" altLang="pt-BR" sz="5400" b="1" dirty="0">
                <a:solidFill>
                  <a:srgbClr val="144D0B"/>
                </a:solidFill>
                <a:cs typeface="Arial" panose="020B0604020202020204" pitchFamily="34" charset="0"/>
              </a:rPr>
              <a:t> </a:t>
            </a:r>
            <a:r>
              <a:rPr lang="pt-BR" altLang="pt-BR" sz="5400" b="1" dirty="0" err="1">
                <a:solidFill>
                  <a:srgbClr val="144D0B"/>
                </a:solidFill>
                <a:cs typeface="Arial" panose="020B0604020202020204" pitchFamily="34" charset="0"/>
              </a:rPr>
              <a:t>TÍTULO</a:t>
            </a:r>
            <a:r>
              <a:rPr lang="pt-BR" altLang="pt-BR" sz="5400" b="1" dirty="0">
                <a:solidFill>
                  <a:srgbClr val="144D0B"/>
                </a:solidFill>
                <a:cs typeface="Arial" panose="020B0604020202020204" pitchFamily="34" charset="0"/>
              </a:rPr>
              <a:t> </a:t>
            </a:r>
            <a:r>
              <a:rPr lang="pt-BR" altLang="pt-BR" sz="5400" b="1" dirty="0" err="1">
                <a:solidFill>
                  <a:srgbClr val="144D0B"/>
                </a:solidFill>
                <a:cs typeface="Arial" panose="020B0604020202020204" pitchFamily="34" charset="0"/>
              </a:rPr>
              <a:t>TÍTULO</a:t>
            </a:r>
            <a:r>
              <a:rPr lang="pt-BR" altLang="pt-BR" sz="5400" b="1" dirty="0">
                <a:solidFill>
                  <a:srgbClr val="144D0B"/>
                </a:solidFill>
                <a:cs typeface="Arial" panose="020B0604020202020204" pitchFamily="34" charset="0"/>
              </a:rPr>
              <a:t> </a:t>
            </a:r>
            <a:r>
              <a:rPr lang="pt-BR" altLang="pt-BR" sz="5400" b="1" dirty="0" err="1">
                <a:solidFill>
                  <a:srgbClr val="144D0B"/>
                </a:solidFill>
                <a:cs typeface="Arial" panose="020B0604020202020204" pitchFamily="34" charset="0"/>
              </a:rPr>
              <a:t>TÍTULO</a:t>
            </a:r>
            <a:r>
              <a:rPr lang="pt-BR" altLang="pt-BR" sz="5400" b="1" dirty="0">
                <a:solidFill>
                  <a:srgbClr val="144D0B"/>
                </a:solidFill>
                <a:cs typeface="Arial" panose="020B0604020202020204" pitchFamily="34" charset="0"/>
              </a:rPr>
              <a:t> </a:t>
            </a:r>
            <a:r>
              <a:rPr lang="pt-BR" altLang="pt-BR" sz="5400" b="1" dirty="0" err="1">
                <a:solidFill>
                  <a:srgbClr val="144D0B"/>
                </a:solidFill>
                <a:cs typeface="Arial" panose="020B0604020202020204" pitchFamily="34" charset="0"/>
              </a:rPr>
              <a:t>TÍTULO</a:t>
            </a:r>
            <a:r>
              <a:rPr lang="pt-BR" altLang="pt-BR" sz="5400" b="1" dirty="0">
                <a:solidFill>
                  <a:srgbClr val="144D0B"/>
                </a:solidFill>
                <a:cs typeface="Arial" panose="020B0604020202020204" pitchFamily="34" charset="0"/>
              </a:rPr>
              <a:t> </a:t>
            </a:r>
            <a:r>
              <a:rPr lang="pt-BR" altLang="pt-BR" sz="5400" b="1" dirty="0" err="1">
                <a:solidFill>
                  <a:srgbClr val="144D0B"/>
                </a:solidFill>
                <a:cs typeface="Arial" panose="020B0604020202020204" pitchFamily="34" charset="0"/>
              </a:rPr>
              <a:t>TÍTULO</a:t>
            </a:r>
            <a:r>
              <a:rPr lang="pt-BR" altLang="pt-BR" sz="5400" b="1" dirty="0">
                <a:solidFill>
                  <a:srgbClr val="144D0B"/>
                </a:solidFill>
                <a:cs typeface="Arial" panose="020B0604020202020204" pitchFamily="34" charset="0"/>
              </a:rPr>
              <a:t> </a:t>
            </a:r>
            <a:r>
              <a:rPr lang="pt-BR" altLang="pt-BR" sz="5400" b="1" dirty="0" err="1">
                <a:solidFill>
                  <a:srgbClr val="144D0B"/>
                </a:solidFill>
                <a:cs typeface="Arial" panose="020B0604020202020204" pitchFamily="34" charset="0"/>
              </a:rPr>
              <a:t>TÍTULO</a:t>
            </a:r>
            <a:r>
              <a:rPr lang="pt-BR" altLang="pt-BR" sz="5400" b="1" dirty="0">
                <a:solidFill>
                  <a:srgbClr val="144D0B"/>
                </a:solidFill>
                <a:cs typeface="Arial" panose="020B0604020202020204" pitchFamily="34" charset="0"/>
              </a:rPr>
              <a:t> </a:t>
            </a:r>
            <a:r>
              <a:rPr lang="pt-BR" altLang="pt-BR" sz="5400" b="1" dirty="0" err="1">
                <a:solidFill>
                  <a:srgbClr val="144D0B"/>
                </a:solidFill>
                <a:cs typeface="Arial" panose="020B0604020202020204" pitchFamily="34" charset="0"/>
              </a:rPr>
              <a:t>TÍTULO</a:t>
            </a:r>
            <a:r>
              <a:rPr lang="pt-BR" altLang="pt-BR" sz="5400" b="1" dirty="0">
                <a:solidFill>
                  <a:srgbClr val="144D0B"/>
                </a:solidFill>
                <a:cs typeface="Arial" panose="020B0604020202020204" pitchFamily="34" charset="0"/>
              </a:rPr>
              <a:t> </a:t>
            </a:r>
            <a:r>
              <a:rPr lang="pt-BR" altLang="pt-BR" sz="5400" b="1" dirty="0" err="1">
                <a:solidFill>
                  <a:srgbClr val="144D0B"/>
                </a:solidFill>
                <a:cs typeface="Arial" panose="020B0604020202020204" pitchFamily="34" charset="0"/>
              </a:rPr>
              <a:t>TÍTULO</a:t>
            </a:r>
            <a:r>
              <a:rPr lang="pt-BR" altLang="pt-BR" sz="5400" b="1" dirty="0">
                <a:solidFill>
                  <a:srgbClr val="144D0B"/>
                </a:solidFill>
                <a:cs typeface="Arial" panose="020B0604020202020204" pitchFamily="34" charset="0"/>
              </a:rPr>
              <a:t> </a:t>
            </a:r>
            <a:r>
              <a:rPr lang="pt-BR" altLang="pt-BR" sz="5400" b="1" dirty="0" err="1">
                <a:solidFill>
                  <a:srgbClr val="144D0B"/>
                </a:solidFill>
                <a:cs typeface="Arial" panose="020B0604020202020204" pitchFamily="34" charset="0"/>
              </a:rPr>
              <a:t>TÍTULO</a:t>
            </a:r>
            <a:r>
              <a:rPr lang="pt-BR" altLang="pt-BR" sz="5400" b="1" dirty="0">
                <a:solidFill>
                  <a:srgbClr val="144D0B"/>
                </a:solidFill>
                <a:cs typeface="Arial" panose="020B0604020202020204" pitchFamily="34" charset="0"/>
              </a:rPr>
              <a:t> </a:t>
            </a:r>
            <a:r>
              <a:rPr lang="pt-BR" altLang="pt-BR" sz="5400" b="1" dirty="0" err="1">
                <a:solidFill>
                  <a:srgbClr val="144D0B"/>
                </a:solidFill>
                <a:cs typeface="Arial" panose="020B0604020202020204" pitchFamily="34" charset="0"/>
              </a:rPr>
              <a:t>TÍTULO</a:t>
            </a:r>
            <a:r>
              <a:rPr lang="pt-BR" altLang="pt-BR" sz="5400" b="1" dirty="0">
                <a:solidFill>
                  <a:srgbClr val="144D0B"/>
                </a:solidFill>
                <a:cs typeface="Arial" panose="020B0604020202020204" pitchFamily="34" charset="0"/>
              </a:rPr>
              <a:t> </a:t>
            </a:r>
            <a:r>
              <a:rPr lang="pt-BR" altLang="pt-BR" sz="5400" b="1" dirty="0" err="1">
                <a:solidFill>
                  <a:srgbClr val="144D0B"/>
                </a:solidFill>
                <a:cs typeface="Arial" panose="020B0604020202020204" pitchFamily="34" charset="0"/>
              </a:rPr>
              <a:t>TÍTULO</a:t>
            </a:r>
            <a:r>
              <a:rPr lang="pt-BR" altLang="pt-BR" sz="5400" b="1" dirty="0">
                <a:solidFill>
                  <a:srgbClr val="144D0B"/>
                </a:solidFill>
                <a:cs typeface="Arial" panose="020B0604020202020204" pitchFamily="34" charset="0"/>
              </a:rPr>
              <a:t> </a:t>
            </a:r>
            <a:r>
              <a:rPr lang="pt-BR" altLang="pt-BR" sz="5400" b="1" dirty="0" err="1">
                <a:solidFill>
                  <a:srgbClr val="144D0B"/>
                </a:solidFill>
                <a:cs typeface="Arial" panose="020B0604020202020204" pitchFamily="34" charset="0"/>
              </a:rPr>
              <a:t>TÍTULO</a:t>
            </a:r>
            <a:r>
              <a:rPr lang="pt-BR" altLang="pt-BR" sz="5400" b="1" dirty="0">
                <a:solidFill>
                  <a:srgbClr val="144D0B"/>
                </a:solidFill>
                <a:cs typeface="Arial" panose="020B0604020202020204" pitchFamily="34" charset="0"/>
              </a:rPr>
              <a:t> </a:t>
            </a:r>
            <a:r>
              <a:rPr lang="pt-BR" altLang="pt-BR" sz="5400" b="1" dirty="0" err="1">
                <a:solidFill>
                  <a:srgbClr val="144D0B"/>
                </a:solidFill>
                <a:cs typeface="Arial" panose="020B0604020202020204" pitchFamily="34" charset="0"/>
              </a:rPr>
              <a:t>TÍTULO</a:t>
            </a:r>
            <a:r>
              <a:rPr lang="pt-BR" altLang="pt-BR" sz="5400" b="1" dirty="0">
                <a:solidFill>
                  <a:srgbClr val="144D0B"/>
                </a:solidFill>
                <a:cs typeface="Arial" panose="020B0604020202020204" pitchFamily="34" charset="0"/>
              </a:rPr>
              <a:t> </a:t>
            </a:r>
            <a:r>
              <a:rPr lang="pt-BR" altLang="pt-BR" sz="5400" b="1" dirty="0" err="1">
                <a:solidFill>
                  <a:srgbClr val="144D0B"/>
                </a:solidFill>
                <a:cs typeface="Arial" panose="020B0604020202020204" pitchFamily="34" charset="0"/>
              </a:rPr>
              <a:t>TÍTULO</a:t>
            </a:r>
            <a:r>
              <a:rPr lang="pt-BR" altLang="pt-BR" sz="5400" b="1" dirty="0">
                <a:solidFill>
                  <a:srgbClr val="144D0B"/>
                </a:solidFill>
                <a:cs typeface="Arial" panose="020B0604020202020204" pitchFamily="34" charset="0"/>
              </a:rPr>
              <a:t> </a:t>
            </a:r>
            <a:r>
              <a:rPr lang="pt-BR" altLang="pt-BR" sz="5400" b="1" dirty="0" err="1">
                <a:solidFill>
                  <a:srgbClr val="144D0B"/>
                </a:solidFill>
                <a:cs typeface="Arial" panose="020B0604020202020204" pitchFamily="34" charset="0"/>
              </a:rPr>
              <a:t>TÍTULO</a:t>
            </a:r>
            <a:r>
              <a:rPr lang="pt-BR" altLang="pt-BR" sz="5400" b="1" dirty="0">
                <a:solidFill>
                  <a:srgbClr val="144D0B"/>
                </a:solidFill>
                <a:cs typeface="Arial" panose="020B0604020202020204" pitchFamily="34" charset="0"/>
              </a:rPr>
              <a:t> </a:t>
            </a:r>
            <a:r>
              <a:rPr lang="pt-BR" altLang="pt-BR" sz="5400" b="1" dirty="0" err="1">
                <a:solidFill>
                  <a:srgbClr val="144D0B"/>
                </a:solidFill>
                <a:cs typeface="Arial" panose="020B0604020202020204" pitchFamily="34" charset="0"/>
              </a:rPr>
              <a:t>TÍTULO</a:t>
            </a:r>
            <a:r>
              <a:rPr lang="pt-BR" altLang="pt-BR" sz="5400" b="1" dirty="0">
                <a:solidFill>
                  <a:srgbClr val="144D0B"/>
                </a:solidFill>
                <a:cs typeface="Arial" panose="020B0604020202020204" pitchFamily="34" charset="0"/>
              </a:rPr>
              <a:t> </a:t>
            </a:r>
            <a:r>
              <a:rPr lang="pt-BR" altLang="pt-BR" sz="5400" b="1" dirty="0" err="1">
                <a:solidFill>
                  <a:srgbClr val="144D0B"/>
                </a:solidFill>
                <a:cs typeface="Arial" panose="020B0604020202020204" pitchFamily="34" charset="0"/>
              </a:rPr>
              <a:t>TÍTULO</a:t>
            </a:r>
            <a:r>
              <a:rPr lang="pt-BR" altLang="pt-BR" sz="5400" b="1" dirty="0">
                <a:solidFill>
                  <a:srgbClr val="144D0B"/>
                </a:solidFill>
                <a:cs typeface="Arial" panose="020B0604020202020204" pitchFamily="34" charset="0"/>
              </a:rPr>
              <a:t> </a:t>
            </a:r>
            <a:r>
              <a:rPr lang="pt-BR" altLang="pt-BR" sz="5400" b="1" dirty="0" err="1">
                <a:solidFill>
                  <a:srgbClr val="144D0B"/>
                </a:solidFill>
                <a:cs typeface="Arial" panose="020B0604020202020204" pitchFamily="34" charset="0"/>
              </a:rPr>
              <a:t>TÍTULO</a:t>
            </a:r>
            <a:r>
              <a:rPr lang="pt-BR" altLang="pt-BR" sz="5400" b="1" dirty="0">
                <a:solidFill>
                  <a:srgbClr val="144D0B"/>
                </a:solidFill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pt-BR" altLang="pt-BR" sz="5400" b="1" dirty="0">
                <a:solidFill>
                  <a:srgbClr val="144D0B"/>
                </a:solidFill>
                <a:cs typeface="Arial" panose="020B0604020202020204" pitchFamily="34" charset="0"/>
              </a:rPr>
              <a:t>(até 240 caracteres com espaço)</a:t>
            </a:r>
            <a:endParaRPr lang="pt-BR" altLang="pt-BR" sz="5400" b="1" dirty="0">
              <a:solidFill>
                <a:srgbClr val="144D0B"/>
              </a:solidFill>
              <a:cs typeface="Calibri" panose="020F050202020403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55CA144-8D54-451C-BD67-52FABB4AE862}"/>
              </a:ext>
            </a:extLst>
          </p:cNvPr>
          <p:cNvSpPr txBox="1"/>
          <p:nvPr/>
        </p:nvSpPr>
        <p:spPr>
          <a:xfrm>
            <a:off x="0" y="7903705"/>
            <a:ext cx="224996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pt-BR" sz="4400" dirty="0">
                <a:cs typeface="Calibri" panose="020F0502020204030204" pitchFamily="34" charset="0"/>
              </a:rPr>
              <a:t>R. M. Silva; J.L. </a:t>
            </a:r>
            <a:r>
              <a:rPr lang="en-US" altLang="pt-BR" sz="4400" dirty="0" err="1">
                <a:cs typeface="Calibri" panose="020F0502020204030204" pitchFamily="34" charset="0"/>
              </a:rPr>
              <a:t>Schetiine</a:t>
            </a:r>
            <a:r>
              <a:rPr lang="en-US" altLang="pt-BR" sz="4400" dirty="0">
                <a:cs typeface="Calibri" panose="020F0502020204030204" pitchFamily="34" charset="0"/>
              </a:rPr>
              <a:t>; P. C. </a:t>
            </a:r>
            <a:r>
              <a:rPr lang="en-US" altLang="pt-BR" sz="4400" dirty="0" err="1">
                <a:cs typeface="Calibri" panose="020F0502020204030204" pitchFamily="34" charset="0"/>
              </a:rPr>
              <a:t>Marcondes</a:t>
            </a:r>
            <a:r>
              <a:rPr lang="en-US" altLang="pt-BR" sz="4400" dirty="0">
                <a:cs typeface="Calibri" panose="020F0502020204030204" pitchFamily="34" charset="0"/>
              </a:rPr>
              <a:t>; T. P. Lyn; H. J. Carvalho</a:t>
            </a:r>
          </a:p>
          <a:p>
            <a:pPr algn="ctr"/>
            <a:r>
              <a:rPr lang="en-US" altLang="pt-BR" sz="4400" dirty="0">
                <a:cs typeface="Calibri" panose="020F0502020204030204" pitchFamily="34" charset="0"/>
              </a:rPr>
              <a:t>(</a:t>
            </a:r>
            <a:r>
              <a:rPr lang="en-US" altLang="pt-BR" sz="4400" b="1" dirty="0" err="1">
                <a:cs typeface="Calibri" panose="020F0502020204030204" pitchFamily="34" charset="0"/>
              </a:rPr>
              <a:t>máximo</a:t>
            </a:r>
            <a:r>
              <a:rPr lang="en-US" altLang="pt-BR" sz="4400" b="1" dirty="0">
                <a:cs typeface="Calibri" panose="020F0502020204030204" pitchFamily="34" charset="0"/>
              </a:rPr>
              <a:t> de 8 </a:t>
            </a:r>
            <a:r>
              <a:rPr lang="en-US" altLang="pt-BR" sz="4400" b="1" dirty="0" err="1">
                <a:cs typeface="Calibri" panose="020F0502020204030204" pitchFamily="34" charset="0"/>
              </a:rPr>
              <a:t>autores</a:t>
            </a:r>
            <a:r>
              <a:rPr lang="en-US" altLang="pt-BR" sz="4400" dirty="0">
                <a:cs typeface="Calibri" panose="020F0502020204030204" pitchFamily="34" charset="0"/>
              </a:rPr>
              <a:t>)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A4CCE64A-41E1-47ED-8990-5B730F42CB80}"/>
              </a:ext>
            </a:extLst>
          </p:cNvPr>
          <p:cNvSpPr/>
          <p:nvPr/>
        </p:nvSpPr>
        <p:spPr>
          <a:xfrm>
            <a:off x="971370" y="9877813"/>
            <a:ext cx="9383063" cy="1446550"/>
          </a:xfrm>
          <a:prstGeom prst="roundRect">
            <a:avLst/>
          </a:prstGeom>
          <a:gradFill flip="none" rotWithShape="1">
            <a:gsLst>
              <a:gs pos="0">
                <a:srgbClr val="144D0B"/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b="1" dirty="0"/>
              <a:t>INTRODUÇÃO</a:t>
            </a: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74BCEBF8-1BBD-4062-B6AD-865CBB2A9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101" y="11567430"/>
            <a:ext cx="10030833" cy="698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37160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37160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37160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37160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en-US" altLang="pt-BR" sz="3200" dirty="0">
                <a:cs typeface="Calibri" panose="020F0502020204030204" pitchFamily="34" charset="0"/>
              </a:rPr>
              <a:t>Ut </a:t>
            </a:r>
            <a:r>
              <a:rPr lang="en-US" altLang="pt-BR" sz="3200" dirty="0" err="1">
                <a:cs typeface="Calibri" panose="020F0502020204030204" pitchFamily="34" charset="0"/>
              </a:rPr>
              <a:t>posuere</a:t>
            </a:r>
            <a:r>
              <a:rPr lang="en-US" altLang="pt-BR" sz="3200" dirty="0">
                <a:cs typeface="Calibri" panose="020F0502020204030204" pitchFamily="34" charset="0"/>
              </a:rPr>
              <a:t> </a:t>
            </a:r>
            <a:r>
              <a:rPr lang="en-US" altLang="pt-BR" sz="3200" dirty="0" err="1">
                <a:cs typeface="Calibri" panose="020F0502020204030204" pitchFamily="34" charset="0"/>
              </a:rPr>
              <a:t>molestie</a:t>
            </a:r>
            <a:r>
              <a:rPr lang="en-US" altLang="pt-BR" sz="3200" dirty="0">
                <a:cs typeface="Calibri" panose="020F0502020204030204" pitchFamily="34" charset="0"/>
              </a:rPr>
              <a:t> dui </a:t>
            </a:r>
            <a:r>
              <a:rPr lang="en-US" altLang="pt-BR" sz="3200" dirty="0" err="1">
                <a:cs typeface="Calibri" panose="020F0502020204030204" pitchFamily="34" charset="0"/>
              </a:rPr>
              <a:t>nec</a:t>
            </a:r>
            <a:r>
              <a:rPr lang="en-US" altLang="pt-BR" sz="3200" dirty="0">
                <a:cs typeface="Calibri" panose="020F0502020204030204" pitchFamily="34" charset="0"/>
              </a:rPr>
              <a:t> porta. </a:t>
            </a:r>
            <a:r>
              <a:rPr lang="en-US" altLang="pt-BR" sz="3200" dirty="0" err="1">
                <a:cs typeface="Calibri" panose="020F0502020204030204" pitchFamily="34" charset="0"/>
              </a:rPr>
              <a:t>Phasellus</a:t>
            </a:r>
            <a:r>
              <a:rPr lang="en-US" altLang="pt-BR" sz="3200" dirty="0">
                <a:cs typeface="Calibri" panose="020F0502020204030204" pitchFamily="34" charset="0"/>
              </a:rPr>
              <a:t> sit </a:t>
            </a:r>
            <a:r>
              <a:rPr lang="en-US" altLang="pt-BR" sz="3200" dirty="0" err="1">
                <a:cs typeface="Calibri" panose="020F0502020204030204" pitchFamily="34" charset="0"/>
              </a:rPr>
              <a:t>amet</a:t>
            </a:r>
            <a:r>
              <a:rPr lang="en-US" altLang="pt-BR" sz="3200" dirty="0">
                <a:cs typeface="Calibri" panose="020F0502020204030204" pitchFamily="34" charset="0"/>
              </a:rPr>
              <a:t> </a:t>
            </a:r>
            <a:r>
              <a:rPr lang="en-US" altLang="pt-BR" sz="3200" dirty="0" err="1">
                <a:cs typeface="Calibri" panose="020F0502020204030204" pitchFamily="34" charset="0"/>
              </a:rPr>
              <a:t>massa</a:t>
            </a:r>
            <a:r>
              <a:rPr lang="en-US" altLang="pt-BR" sz="3200" dirty="0">
                <a:cs typeface="Calibri" panose="020F0502020204030204" pitchFamily="34" charset="0"/>
              </a:rPr>
              <a:t> id </a:t>
            </a:r>
            <a:r>
              <a:rPr lang="en-US" altLang="pt-BR" sz="3200" dirty="0" err="1">
                <a:cs typeface="Calibri" panose="020F0502020204030204" pitchFamily="34" charset="0"/>
              </a:rPr>
              <a:t>orci</a:t>
            </a:r>
            <a:r>
              <a:rPr lang="en-US" altLang="pt-BR" sz="3200" dirty="0">
                <a:cs typeface="Calibri" panose="020F0502020204030204" pitchFamily="34" charset="0"/>
              </a:rPr>
              <a:t> </a:t>
            </a:r>
            <a:r>
              <a:rPr lang="en-US" altLang="pt-BR" sz="3200" dirty="0" err="1">
                <a:cs typeface="Calibri" panose="020F0502020204030204" pitchFamily="34" charset="0"/>
              </a:rPr>
              <a:t>consectetur</a:t>
            </a:r>
            <a:r>
              <a:rPr lang="en-US" altLang="pt-BR" sz="3200" dirty="0">
                <a:cs typeface="Calibri" panose="020F0502020204030204" pitchFamily="34" charset="0"/>
              </a:rPr>
              <a:t> semper </a:t>
            </a:r>
            <a:r>
              <a:rPr lang="en-US" altLang="pt-BR" sz="3200" dirty="0" err="1">
                <a:cs typeface="Calibri" panose="020F0502020204030204" pitchFamily="34" charset="0"/>
              </a:rPr>
              <a:t>ut</a:t>
            </a:r>
            <a:r>
              <a:rPr lang="en-US" altLang="pt-BR" sz="3200" dirty="0">
                <a:cs typeface="Calibri" panose="020F0502020204030204" pitchFamily="34" charset="0"/>
              </a:rPr>
              <a:t> ac </a:t>
            </a:r>
            <a:r>
              <a:rPr lang="en-US" altLang="pt-BR" sz="3200" dirty="0" err="1">
                <a:cs typeface="Calibri" panose="020F0502020204030204" pitchFamily="34" charset="0"/>
              </a:rPr>
              <a:t>nulla</a:t>
            </a:r>
            <a:r>
              <a:rPr lang="en-US" altLang="pt-BR" sz="3200" dirty="0">
                <a:cs typeface="Calibri" panose="020F0502020204030204" pitchFamily="34" charset="0"/>
              </a:rPr>
              <a:t>. In </a:t>
            </a:r>
            <a:r>
              <a:rPr lang="en-US" altLang="pt-BR" sz="3200" dirty="0" err="1">
                <a:cs typeface="Calibri" panose="020F0502020204030204" pitchFamily="34" charset="0"/>
              </a:rPr>
              <a:t>nibh</a:t>
            </a:r>
            <a:r>
              <a:rPr lang="en-US" altLang="pt-BR" sz="3200" dirty="0">
                <a:cs typeface="Calibri" panose="020F0502020204030204" pitchFamily="34" charset="0"/>
              </a:rPr>
              <a:t> libero, </a:t>
            </a:r>
            <a:r>
              <a:rPr lang="en-US" altLang="pt-BR" sz="3200" dirty="0" err="1">
                <a:cs typeface="Calibri" panose="020F0502020204030204" pitchFamily="34" charset="0"/>
              </a:rPr>
              <a:t>imperdiet</a:t>
            </a:r>
            <a:r>
              <a:rPr lang="en-US" altLang="pt-BR" sz="3200" dirty="0">
                <a:cs typeface="Calibri" panose="020F0502020204030204" pitchFamily="34" charset="0"/>
              </a:rPr>
              <a:t> </a:t>
            </a:r>
            <a:r>
              <a:rPr lang="en-US" altLang="pt-BR" sz="3200" dirty="0" err="1">
                <a:cs typeface="Calibri" panose="020F0502020204030204" pitchFamily="34" charset="0"/>
              </a:rPr>
              <a:t>ultricies</a:t>
            </a:r>
            <a:r>
              <a:rPr lang="en-US" altLang="pt-BR" sz="3200" dirty="0">
                <a:cs typeface="Calibri" panose="020F0502020204030204" pitchFamily="34" charset="0"/>
              </a:rPr>
              <a:t> </a:t>
            </a:r>
            <a:r>
              <a:rPr lang="en-US" altLang="pt-BR" sz="3200" dirty="0" err="1">
                <a:cs typeface="Calibri" panose="020F0502020204030204" pitchFamily="34" charset="0"/>
              </a:rPr>
              <a:t>scelerisque</a:t>
            </a:r>
            <a:r>
              <a:rPr lang="en-US" altLang="pt-BR" sz="3200" dirty="0">
                <a:cs typeface="Calibri" panose="020F0502020204030204" pitchFamily="34" charset="0"/>
              </a:rPr>
              <a:t> in, </a:t>
            </a:r>
            <a:r>
              <a:rPr lang="en-US" altLang="pt-BR" sz="3200" dirty="0" err="1">
                <a:cs typeface="Calibri" panose="020F0502020204030204" pitchFamily="34" charset="0"/>
              </a:rPr>
              <a:t>varius</a:t>
            </a:r>
            <a:r>
              <a:rPr lang="en-US" altLang="pt-BR" sz="3200" dirty="0">
                <a:cs typeface="Calibri" panose="020F0502020204030204" pitchFamily="34" charset="0"/>
              </a:rPr>
              <a:t> </a:t>
            </a:r>
            <a:r>
              <a:rPr lang="en-US" altLang="pt-BR" sz="3200" dirty="0" err="1">
                <a:cs typeface="Calibri" panose="020F0502020204030204" pitchFamily="34" charset="0"/>
              </a:rPr>
              <a:t>eu</a:t>
            </a:r>
            <a:r>
              <a:rPr lang="en-US" altLang="pt-BR" sz="3200" dirty="0">
                <a:cs typeface="Calibri" panose="020F0502020204030204" pitchFamily="34" charset="0"/>
              </a:rPr>
              <a:t> </a:t>
            </a:r>
            <a:r>
              <a:rPr lang="en-US" altLang="pt-BR" sz="3200" dirty="0" err="1">
                <a:cs typeface="Calibri" panose="020F0502020204030204" pitchFamily="34" charset="0"/>
              </a:rPr>
              <a:t>velit</a:t>
            </a:r>
            <a:r>
              <a:rPr lang="en-US" altLang="pt-BR" sz="3200" dirty="0">
                <a:cs typeface="Calibri" panose="020F0502020204030204" pitchFamily="34" charset="0"/>
              </a:rPr>
              <a:t>. Sed ipsum </a:t>
            </a:r>
            <a:r>
              <a:rPr lang="en-US" altLang="pt-BR" sz="3200" dirty="0" err="1">
                <a:cs typeface="Calibri" panose="020F0502020204030204" pitchFamily="34" charset="0"/>
              </a:rPr>
              <a:t>nibh</a:t>
            </a:r>
            <a:r>
              <a:rPr lang="en-US" altLang="pt-BR" sz="3200" dirty="0">
                <a:cs typeface="Calibri" panose="020F0502020204030204" pitchFamily="34" charset="0"/>
              </a:rPr>
              <a:t>, </a:t>
            </a:r>
            <a:r>
              <a:rPr lang="en-US" altLang="pt-BR" sz="3200" dirty="0" err="1">
                <a:cs typeface="Calibri" panose="020F0502020204030204" pitchFamily="34" charset="0"/>
              </a:rPr>
              <a:t>consectetur</a:t>
            </a:r>
            <a:r>
              <a:rPr lang="en-US" altLang="pt-BR" sz="3200" dirty="0">
                <a:cs typeface="Calibri" panose="020F0502020204030204" pitchFamily="34" charset="0"/>
              </a:rPr>
              <a:t> at porta </a:t>
            </a:r>
            <a:r>
              <a:rPr lang="en-US" altLang="pt-BR" sz="3200" dirty="0" err="1">
                <a:cs typeface="Calibri" panose="020F0502020204030204" pitchFamily="34" charset="0"/>
              </a:rPr>
              <a:t>quis</a:t>
            </a:r>
            <a:r>
              <a:rPr lang="en-US" altLang="pt-BR" sz="3200" dirty="0">
                <a:cs typeface="Calibri" panose="020F0502020204030204" pitchFamily="34" charset="0"/>
              </a:rPr>
              <a:t>, </a:t>
            </a:r>
            <a:r>
              <a:rPr lang="en-US" altLang="pt-BR" sz="3200" dirty="0" err="1">
                <a:cs typeface="Calibri" panose="020F0502020204030204" pitchFamily="34" charset="0"/>
              </a:rPr>
              <a:t>sollicitudin</a:t>
            </a:r>
            <a:r>
              <a:rPr lang="en-US" altLang="pt-BR" sz="3200" dirty="0">
                <a:cs typeface="Calibri" panose="020F0502020204030204" pitchFamily="34" charset="0"/>
              </a:rPr>
              <a:t> a </a:t>
            </a:r>
            <a:r>
              <a:rPr lang="en-US" altLang="pt-BR" sz="3200" dirty="0" err="1">
                <a:cs typeface="Calibri" panose="020F0502020204030204" pitchFamily="34" charset="0"/>
              </a:rPr>
              <a:t>turpis</a:t>
            </a:r>
            <a:r>
              <a:rPr lang="en-US" altLang="pt-BR" sz="3200" dirty="0">
                <a:cs typeface="Calibri" panose="020F0502020204030204" pitchFamily="34" charset="0"/>
              </a:rPr>
              <a:t>. In </a:t>
            </a:r>
            <a:r>
              <a:rPr lang="en-US" altLang="pt-BR" sz="3200" dirty="0" err="1">
                <a:cs typeface="Calibri" panose="020F0502020204030204" pitchFamily="34" charset="0"/>
              </a:rPr>
              <a:t>mollis</a:t>
            </a:r>
            <a:r>
              <a:rPr lang="en-US" altLang="pt-BR" sz="3200" dirty="0">
                <a:cs typeface="Calibri" panose="020F0502020204030204" pitchFamily="34" charset="0"/>
              </a:rPr>
              <a:t> </a:t>
            </a:r>
            <a:r>
              <a:rPr lang="en-US" altLang="pt-BR" sz="3200" dirty="0" err="1">
                <a:cs typeface="Calibri" panose="020F0502020204030204" pitchFamily="34" charset="0"/>
              </a:rPr>
              <a:t>volutpat</a:t>
            </a:r>
            <a:r>
              <a:rPr lang="en-US" altLang="pt-BR" sz="3200" dirty="0">
                <a:cs typeface="Calibri" panose="020F0502020204030204" pitchFamily="34" charset="0"/>
              </a:rPr>
              <a:t> ligula </a:t>
            </a:r>
            <a:r>
              <a:rPr lang="en-US" altLang="pt-BR" sz="3200" dirty="0" err="1">
                <a:cs typeface="Calibri" panose="020F0502020204030204" pitchFamily="34" charset="0"/>
              </a:rPr>
              <a:t>eget</a:t>
            </a:r>
            <a:r>
              <a:rPr lang="en-US" altLang="pt-BR" sz="3200" dirty="0">
                <a:cs typeface="Calibri" panose="020F0502020204030204" pitchFamily="34" charset="0"/>
              </a:rPr>
              <a:t> </a:t>
            </a:r>
            <a:r>
              <a:rPr lang="en-US" altLang="pt-BR" sz="3200" dirty="0" err="1">
                <a:cs typeface="Calibri" panose="020F0502020204030204" pitchFamily="34" charset="0"/>
              </a:rPr>
              <a:t>sodales</a:t>
            </a:r>
            <a:r>
              <a:rPr lang="en-US" altLang="pt-BR" sz="3200" dirty="0">
                <a:cs typeface="Calibri" panose="020F0502020204030204" pitchFamily="34" charset="0"/>
              </a:rPr>
              <a:t>. </a:t>
            </a:r>
            <a:r>
              <a:rPr lang="en-US" altLang="pt-BR" sz="3200" dirty="0" err="1">
                <a:cs typeface="Calibri" panose="020F0502020204030204" pitchFamily="34" charset="0"/>
              </a:rPr>
              <a:t>Aliquam</a:t>
            </a:r>
            <a:r>
              <a:rPr lang="en-US" altLang="pt-BR" sz="3200" dirty="0">
                <a:cs typeface="Calibri" panose="020F0502020204030204" pitchFamily="34" charset="0"/>
              </a:rPr>
              <a:t> sit </a:t>
            </a:r>
            <a:r>
              <a:rPr lang="en-US" altLang="pt-BR" sz="3200" dirty="0" err="1">
                <a:cs typeface="Calibri" panose="020F0502020204030204" pitchFamily="34" charset="0"/>
              </a:rPr>
              <a:t>amet</a:t>
            </a:r>
            <a:r>
              <a:rPr lang="en-US" altLang="pt-BR" sz="3200" dirty="0">
                <a:cs typeface="Calibri" panose="020F0502020204030204" pitchFamily="34" charset="0"/>
              </a:rPr>
              <a:t> magna </a:t>
            </a:r>
            <a:r>
              <a:rPr lang="en-US" altLang="pt-BR" sz="3200" dirty="0" err="1">
                <a:cs typeface="Calibri" panose="020F0502020204030204" pitchFamily="34" charset="0"/>
              </a:rPr>
              <a:t>bibendum</a:t>
            </a:r>
            <a:r>
              <a:rPr lang="en-US" altLang="pt-BR" sz="3200" dirty="0">
                <a:cs typeface="Calibri" panose="020F0502020204030204" pitchFamily="34" charset="0"/>
              </a:rPr>
              <a:t>, </a:t>
            </a:r>
            <a:r>
              <a:rPr lang="en-US" altLang="pt-BR" sz="3200" dirty="0" err="1">
                <a:cs typeface="Calibri" panose="020F0502020204030204" pitchFamily="34" charset="0"/>
              </a:rPr>
              <a:t>egestas</a:t>
            </a:r>
            <a:r>
              <a:rPr lang="en-US" altLang="pt-BR" sz="3200" dirty="0">
                <a:cs typeface="Calibri" panose="020F0502020204030204" pitchFamily="34" charset="0"/>
              </a:rPr>
              <a:t> mi in, </a:t>
            </a:r>
            <a:r>
              <a:rPr lang="en-US" altLang="pt-BR" sz="3200" dirty="0" err="1">
                <a:cs typeface="Calibri" panose="020F0502020204030204" pitchFamily="34" charset="0"/>
              </a:rPr>
              <a:t>volutpat</a:t>
            </a:r>
            <a:r>
              <a:rPr lang="en-US" altLang="pt-BR" sz="3200" dirty="0">
                <a:cs typeface="Calibri" panose="020F0502020204030204" pitchFamily="34" charset="0"/>
              </a:rPr>
              <a:t> </a:t>
            </a:r>
            <a:r>
              <a:rPr lang="en-US" altLang="pt-BR" sz="3200" dirty="0" err="1">
                <a:cs typeface="Calibri" panose="020F0502020204030204" pitchFamily="34" charset="0"/>
              </a:rPr>
              <a:t>odio</a:t>
            </a:r>
            <a:r>
              <a:rPr lang="en-US" altLang="pt-BR" sz="3200" dirty="0">
                <a:cs typeface="Calibri" panose="020F0502020204030204" pitchFamily="34" charset="0"/>
              </a:rPr>
              <a:t>. Morbi </a:t>
            </a:r>
            <a:r>
              <a:rPr lang="en-US" altLang="pt-BR" sz="3200" dirty="0" err="1">
                <a:cs typeface="Calibri" panose="020F0502020204030204" pitchFamily="34" charset="0"/>
              </a:rPr>
              <a:t>mollis</a:t>
            </a:r>
            <a:r>
              <a:rPr lang="en-US" altLang="pt-BR" sz="3200" dirty="0">
                <a:cs typeface="Calibri" panose="020F0502020204030204" pitchFamily="34" charset="0"/>
              </a:rPr>
              <a:t> </a:t>
            </a:r>
            <a:r>
              <a:rPr lang="en-US" altLang="pt-BR" sz="3200" dirty="0" err="1">
                <a:cs typeface="Calibri" panose="020F0502020204030204" pitchFamily="34" charset="0"/>
              </a:rPr>
              <a:t>turpis</a:t>
            </a:r>
            <a:r>
              <a:rPr lang="en-US" altLang="pt-BR" sz="3200" dirty="0">
                <a:cs typeface="Calibri" panose="020F0502020204030204" pitchFamily="34" charset="0"/>
              </a:rPr>
              <a:t> </a:t>
            </a:r>
            <a:r>
              <a:rPr lang="en-US" altLang="pt-BR" sz="3200" dirty="0" err="1">
                <a:cs typeface="Calibri" panose="020F0502020204030204" pitchFamily="34" charset="0"/>
              </a:rPr>
              <a:t>elit</a:t>
            </a:r>
            <a:r>
              <a:rPr lang="en-US" altLang="pt-BR" sz="3200" dirty="0">
                <a:cs typeface="Calibri" panose="020F0502020204030204" pitchFamily="34" charset="0"/>
              </a:rPr>
              <a:t>, </a:t>
            </a:r>
            <a:r>
              <a:rPr lang="en-US" altLang="pt-BR" sz="3200" dirty="0" err="1">
                <a:cs typeface="Calibri" panose="020F0502020204030204" pitchFamily="34" charset="0"/>
              </a:rPr>
              <a:t>eget</a:t>
            </a:r>
            <a:r>
              <a:rPr lang="en-US" altLang="pt-BR" sz="3200" dirty="0">
                <a:cs typeface="Calibri" panose="020F0502020204030204" pitchFamily="34" charset="0"/>
              </a:rPr>
              <a:t> </a:t>
            </a:r>
            <a:r>
              <a:rPr lang="en-US" altLang="pt-BR" sz="3200" dirty="0" err="1">
                <a:cs typeface="Calibri" panose="020F0502020204030204" pitchFamily="34" charset="0"/>
              </a:rPr>
              <a:t>hendrerit</a:t>
            </a:r>
            <a:r>
              <a:rPr lang="en-US" altLang="pt-BR" sz="3200" dirty="0">
                <a:cs typeface="Calibri" panose="020F0502020204030204" pitchFamily="34" charset="0"/>
              </a:rPr>
              <a:t> </a:t>
            </a:r>
            <a:r>
              <a:rPr lang="en-US" altLang="pt-BR" sz="3200" dirty="0" err="1">
                <a:cs typeface="Calibri" panose="020F0502020204030204" pitchFamily="34" charset="0"/>
              </a:rPr>
              <a:t>metus</a:t>
            </a:r>
            <a:r>
              <a:rPr lang="en-US" altLang="pt-BR" sz="3200" dirty="0">
                <a:cs typeface="Calibri" panose="020F0502020204030204" pitchFamily="34" charset="0"/>
              </a:rPr>
              <a:t> lacinia id. </a:t>
            </a:r>
            <a:r>
              <a:rPr lang="en-US" altLang="pt-BR" sz="3200" dirty="0" err="1">
                <a:cs typeface="Calibri" panose="020F0502020204030204" pitchFamily="34" charset="0"/>
              </a:rPr>
              <a:t>Suspendisse</a:t>
            </a:r>
            <a:r>
              <a:rPr lang="en-US" altLang="pt-BR" sz="3200" dirty="0">
                <a:cs typeface="Calibri" panose="020F0502020204030204" pitchFamily="34" charset="0"/>
              </a:rPr>
              <a:t> </a:t>
            </a:r>
            <a:r>
              <a:rPr lang="en-US" altLang="pt-BR" sz="3200" dirty="0" err="1">
                <a:cs typeface="Calibri" panose="020F0502020204030204" pitchFamily="34" charset="0"/>
              </a:rPr>
              <a:t>nec</a:t>
            </a:r>
            <a:r>
              <a:rPr lang="en-US" altLang="pt-BR" sz="3200" dirty="0">
                <a:cs typeface="Calibri" panose="020F0502020204030204" pitchFamily="34" charset="0"/>
              </a:rPr>
              <a:t> </a:t>
            </a:r>
            <a:r>
              <a:rPr lang="en-US" altLang="pt-BR" sz="3200" dirty="0" err="1">
                <a:cs typeface="Calibri" panose="020F0502020204030204" pitchFamily="34" charset="0"/>
              </a:rPr>
              <a:t>rutrum</a:t>
            </a:r>
            <a:r>
              <a:rPr lang="en-US" altLang="pt-BR" sz="3200" dirty="0">
                <a:cs typeface="Calibri" panose="020F0502020204030204" pitchFamily="34" charset="0"/>
              </a:rPr>
              <a:t> </a:t>
            </a:r>
            <a:r>
              <a:rPr lang="en-US" altLang="pt-BR" sz="3200" dirty="0" err="1">
                <a:cs typeface="Calibri" panose="020F0502020204030204" pitchFamily="34" charset="0"/>
              </a:rPr>
              <a:t>odio</a:t>
            </a:r>
            <a:r>
              <a:rPr lang="en-US" altLang="pt-BR" sz="3200" dirty="0">
                <a:cs typeface="Calibri" panose="020F0502020204030204" pitchFamily="34" charset="0"/>
              </a:rPr>
              <a:t>, vel </a:t>
            </a:r>
            <a:r>
              <a:rPr lang="en-US" altLang="pt-BR" sz="3200" dirty="0" err="1">
                <a:cs typeface="Calibri" panose="020F0502020204030204" pitchFamily="34" charset="0"/>
              </a:rPr>
              <a:t>imperdiet</a:t>
            </a:r>
            <a:r>
              <a:rPr lang="en-US" altLang="pt-BR" sz="3200" dirty="0">
                <a:cs typeface="Calibri" panose="020F0502020204030204" pitchFamily="34" charset="0"/>
              </a:rPr>
              <a:t> diam. </a:t>
            </a:r>
            <a:r>
              <a:rPr lang="en-US" altLang="pt-BR" sz="3200" dirty="0" err="1">
                <a:cs typeface="Calibri" panose="020F0502020204030204" pitchFamily="34" charset="0"/>
              </a:rPr>
              <a:t>Pellentesque</a:t>
            </a:r>
            <a:r>
              <a:rPr lang="en-US" altLang="pt-BR" sz="3200" dirty="0">
                <a:cs typeface="Calibri" panose="020F0502020204030204" pitchFamily="34" charset="0"/>
              </a:rPr>
              <a:t> </a:t>
            </a:r>
            <a:r>
              <a:rPr lang="en-US" altLang="pt-BR" sz="3200" dirty="0" err="1">
                <a:cs typeface="Calibri" panose="020F0502020204030204" pitchFamily="34" charset="0"/>
              </a:rPr>
              <a:t>luctus</a:t>
            </a:r>
            <a:r>
              <a:rPr lang="en-US" altLang="pt-BR" sz="3200" dirty="0">
                <a:cs typeface="Calibri" panose="020F0502020204030204" pitchFamily="34" charset="0"/>
              </a:rPr>
              <a:t> </a:t>
            </a:r>
            <a:r>
              <a:rPr lang="en-US" altLang="pt-BR" sz="3200" dirty="0" err="1">
                <a:cs typeface="Calibri" panose="020F0502020204030204" pitchFamily="34" charset="0"/>
              </a:rPr>
              <a:t>malesuada</a:t>
            </a:r>
            <a:r>
              <a:rPr lang="en-US" altLang="pt-BR" sz="3200" dirty="0">
                <a:cs typeface="Calibri" panose="020F0502020204030204" pitchFamily="34" charset="0"/>
              </a:rPr>
              <a:t> </a:t>
            </a:r>
            <a:r>
              <a:rPr lang="en-US" altLang="pt-BR" sz="3200" dirty="0" err="1">
                <a:cs typeface="Calibri" panose="020F0502020204030204" pitchFamily="34" charset="0"/>
              </a:rPr>
              <a:t>sagittis</a:t>
            </a:r>
            <a:r>
              <a:rPr lang="en-US" altLang="pt-BR" sz="3200" dirty="0">
                <a:cs typeface="Calibri" panose="020F0502020204030204" pitchFamily="34" charset="0"/>
              </a:rPr>
              <a:t>. </a:t>
            </a:r>
            <a:r>
              <a:rPr lang="en-US" altLang="pt-BR" sz="3200" dirty="0" err="1">
                <a:cs typeface="Calibri" panose="020F0502020204030204" pitchFamily="34" charset="0"/>
              </a:rPr>
              <a:t>Quisque</a:t>
            </a:r>
            <a:r>
              <a:rPr lang="en-US" altLang="pt-BR" sz="3200" dirty="0">
                <a:cs typeface="Calibri" panose="020F0502020204030204" pitchFamily="34" charset="0"/>
              </a:rPr>
              <a:t> </a:t>
            </a:r>
            <a:r>
              <a:rPr lang="en-US" altLang="pt-BR" sz="3200" dirty="0" err="1">
                <a:cs typeface="Calibri" panose="020F0502020204030204" pitchFamily="34" charset="0"/>
              </a:rPr>
              <a:t>eu</a:t>
            </a:r>
            <a:r>
              <a:rPr lang="en-US" altLang="pt-BR" sz="3200" dirty="0">
                <a:cs typeface="Calibri" panose="020F0502020204030204" pitchFamily="34" charset="0"/>
              </a:rPr>
              <a:t> cursus </a:t>
            </a:r>
            <a:r>
              <a:rPr lang="en-US" altLang="pt-BR" sz="3200" dirty="0" err="1">
                <a:cs typeface="Calibri" panose="020F0502020204030204" pitchFamily="34" charset="0"/>
              </a:rPr>
              <a:t>leo</a:t>
            </a:r>
            <a:r>
              <a:rPr lang="en-US" altLang="pt-BR" sz="3200" dirty="0">
                <a:cs typeface="Calibri" panose="020F0502020204030204" pitchFamily="34" charset="0"/>
              </a:rPr>
              <a:t>. Sed vitae </a:t>
            </a:r>
            <a:r>
              <a:rPr lang="en-US" altLang="pt-BR" sz="3200" dirty="0" err="1">
                <a:cs typeface="Calibri" panose="020F0502020204030204" pitchFamily="34" charset="0"/>
              </a:rPr>
              <a:t>accumsan</a:t>
            </a:r>
            <a:r>
              <a:rPr lang="en-US" altLang="pt-BR" sz="3200" dirty="0">
                <a:cs typeface="Calibri" panose="020F0502020204030204" pitchFamily="34" charset="0"/>
              </a:rPr>
              <a:t> </a:t>
            </a:r>
            <a:r>
              <a:rPr lang="en-US" altLang="pt-BR" sz="3200" dirty="0" err="1">
                <a:cs typeface="Calibri" panose="020F0502020204030204" pitchFamily="34" charset="0"/>
              </a:rPr>
              <a:t>leo</a:t>
            </a:r>
            <a:r>
              <a:rPr lang="en-US" altLang="pt-BR" sz="3200" dirty="0">
                <a:cs typeface="Calibri" panose="020F0502020204030204" pitchFamily="34" charset="0"/>
              </a:rPr>
              <a:t>. Sed at.</a:t>
            </a:r>
          </a:p>
          <a:p>
            <a:pPr algn="just"/>
            <a:r>
              <a:rPr lang="en-US" altLang="pt-BR" sz="3200" dirty="0" err="1">
                <a:cs typeface="Calibri" panose="020F0502020204030204" pitchFamily="34" charset="0"/>
              </a:rPr>
              <a:t>nteger</a:t>
            </a:r>
            <a:r>
              <a:rPr lang="en-US" altLang="pt-BR" sz="3200" dirty="0">
                <a:cs typeface="Calibri" panose="020F0502020204030204" pitchFamily="34" charset="0"/>
              </a:rPr>
              <a:t> </a:t>
            </a:r>
            <a:r>
              <a:rPr lang="en-US" altLang="pt-BR" sz="3200" dirty="0" err="1">
                <a:cs typeface="Calibri" panose="020F0502020204030204" pitchFamily="34" charset="0"/>
              </a:rPr>
              <a:t>nec</a:t>
            </a:r>
            <a:r>
              <a:rPr lang="en-US" altLang="pt-BR" sz="3200" dirty="0">
                <a:cs typeface="Calibri" panose="020F0502020204030204" pitchFamily="34" charset="0"/>
              </a:rPr>
              <a:t> </a:t>
            </a:r>
            <a:r>
              <a:rPr lang="en-US" altLang="pt-BR" sz="3200" dirty="0" err="1">
                <a:cs typeface="Calibri" panose="020F0502020204030204" pitchFamily="34" charset="0"/>
              </a:rPr>
              <a:t>arcu</a:t>
            </a:r>
            <a:r>
              <a:rPr lang="en-US" altLang="pt-BR" sz="3200" dirty="0">
                <a:cs typeface="Calibri" panose="020F0502020204030204" pitchFamily="34" charset="0"/>
              </a:rPr>
              <a:t> </a:t>
            </a:r>
            <a:r>
              <a:rPr lang="en-US" altLang="pt-BR" sz="3200" dirty="0" err="1">
                <a:cs typeface="Calibri" panose="020F0502020204030204" pitchFamily="34" charset="0"/>
              </a:rPr>
              <a:t>aliquam</a:t>
            </a:r>
            <a:r>
              <a:rPr lang="en-US" altLang="pt-BR" sz="3200" dirty="0">
                <a:cs typeface="Calibri" panose="020F0502020204030204" pitchFamily="34" charset="0"/>
              </a:rPr>
              <a:t>, </a:t>
            </a:r>
            <a:r>
              <a:rPr lang="en-US" altLang="pt-BR" sz="3200" dirty="0" err="1">
                <a:cs typeface="Calibri" panose="020F0502020204030204" pitchFamily="34" charset="0"/>
              </a:rPr>
              <a:t>congue</a:t>
            </a:r>
            <a:r>
              <a:rPr lang="en-US" altLang="pt-BR" sz="3200" dirty="0">
                <a:cs typeface="Calibri" panose="020F0502020204030204" pitchFamily="34" charset="0"/>
              </a:rPr>
              <a:t> </a:t>
            </a:r>
            <a:r>
              <a:rPr lang="en-US" altLang="pt-BR" sz="3200" dirty="0" err="1">
                <a:cs typeface="Calibri" panose="020F0502020204030204" pitchFamily="34" charset="0"/>
              </a:rPr>
              <a:t>mauris</a:t>
            </a:r>
            <a:r>
              <a:rPr lang="en-US" altLang="pt-BR" sz="3200" dirty="0">
                <a:cs typeface="Calibri" panose="020F0502020204030204" pitchFamily="34" charset="0"/>
              </a:rPr>
              <a:t> sed, </a:t>
            </a:r>
            <a:r>
              <a:rPr lang="en-US" altLang="pt-BR" sz="3200" dirty="0" err="1">
                <a:cs typeface="Calibri" panose="020F0502020204030204" pitchFamily="34" charset="0"/>
              </a:rPr>
              <a:t>imperdiet</a:t>
            </a:r>
            <a:r>
              <a:rPr lang="en-US" altLang="pt-BR" sz="3200" dirty="0">
                <a:cs typeface="Calibri" panose="020F0502020204030204" pitchFamily="34" charset="0"/>
              </a:rPr>
              <a:t> </a:t>
            </a:r>
            <a:r>
              <a:rPr lang="en-US" altLang="pt-BR" sz="3200" dirty="0" err="1">
                <a:cs typeface="Calibri" panose="020F0502020204030204" pitchFamily="34" charset="0"/>
              </a:rPr>
              <a:t>risus</a:t>
            </a:r>
            <a:r>
              <a:rPr lang="en-US" altLang="pt-BR" sz="3200" dirty="0">
                <a:cs typeface="Calibri" panose="020F0502020204030204" pitchFamily="34" charset="0"/>
              </a:rPr>
              <a:t>. Vestibulum ante ipsum </a:t>
            </a:r>
            <a:r>
              <a:rPr lang="en-US" altLang="pt-BR" sz="3200" dirty="0" err="1">
                <a:cs typeface="Calibri" panose="020F0502020204030204" pitchFamily="34" charset="0"/>
              </a:rPr>
              <a:t>primis</a:t>
            </a:r>
            <a:r>
              <a:rPr lang="en-US" altLang="pt-BR" sz="3200" dirty="0">
                <a:cs typeface="Calibri" panose="020F0502020204030204" pitchFamily="34" charset="0"/>
              </a:rPr>
              <a:t> in </a:t>
            </a:r>
            <a:r>
              <a:rPr lang="en-US" altLang="pt-BR" sz="3200" dirty="0" err="1">
                <a:cs typeface="Calibri" panose="020F0502020204030204" pitchFamily="34" charset="0"/>
              </a:rPr>
              <a:t>faucibus</a:t>
            </a:r>
            <a:r>
              <a:rPr lang="en-US" altLang="pt-BR" sz="3200" dirty="0">
                <a:cs typeface="Calibri" panose="020F0502020204030204" pitchFamily="34" charset="0"/>
              </a:rPr>
              <a:t> </a:t>
            </a:r>
            <a:r>
              <a:rPr lang="en-US" altLang="pt-BR" sz="3200" dirty="0" err="1">
                <a:cs typeface="Calibri" panose="020F0502020204030204" pitchFamily="34" charset="0"/>
              </a:rPr>
              <a:t>orci</a:t>
            </a:r>
            <a:r>
              <a:rPr lang="en-US" altLang="pt-BR" sz="3200" dirty="0">
                <a:cs typeface="Calibri" panose="020F0502020204030204" pitchFamily="34" charset="0"/>
              </a:rPr>
              <a:t> </a:t>
            </a:r>
            <a:r>
              <a:rPr lang="en-US" altLang="pt-BR" sz="3200" dirty="0" err="1">
                <a:cs typeface="Calibri" panose="020F0502020204030204" pitchFamily="34" charset="0"/>
              </a:rPr>
              <a:t>luctus</a:t>
            </a:r>
            <a:r>
              <a:rPr lang="en-US" altLang="pt-BR" sz="3200" dirty="0">
                <a:cs typeface="Calibri" panose="020F0502020204030204" pitchFamily="34" charset="0"/>
              </a:rPr>
              <a:t> et </a:t>
            </a:r>
            <a:r>
              <a:rPr lang="en-US" altLang="pt-BR" sz="3200" dirty="0" err="1">
                <a:cs typeface="Calibri" panose="020F0502020204030204" pitchFamily="34" charset="0"/>
              </a:rPr>
              <a:t>ultrices</a:t>
            </a:r>
            <a:r>
              <a:rPr lang="en-US" altLang="pt-BR" sz="3200" dirty="0">
                <a:cs typeface="Calibri" panose="020F0502020204030204" pitchFamily="34" charset="0"/>
              </a:rPr>
              <a:t> </a:t>
            </a:r>
            <a:r>
              <a:rPr lang="en-US" altLang="pt-BR" sz="3200" dirty="0" err="1">
                <a:cs typeface="Calibri" panose="020F0502020204030204" pitchFamily="34" charset="0"/>
              </a:rPr>
              <a:t>posuere</a:t>
            </a:r>
            <a:r>
              <a:rPr lang="en-US" altLang="pt-BR" sz="3200" dirty="0">
                <a:cs typeface="Calibri" panose="020F0502020204030204" pitchFamily="34" charset="0"/>
              </a:rPr>
              <a:t> </a:t>
            </a:r>
            <a:r>
              <a:rPr lang="en-US" altLang="pt-BR" sz="3200" dirty="0" err="1">
                <a:cs typeface="Calibri" panose="020F0502020204030204" pitchFamily="34" charset="0"/>
              </a:rPr>
              <a:t>cubilia</a:t>
            </a:r>
            <a:r>
              <a:rPr lang="en-US" altLang="pt-BR" sz="3200" dirty="0">
                <a:cs typeface="Calibri" panose="020F0502020204030204" pitchFamily="34" charset="0"/>
              </a:rPr>
              <a:t> </a:t>
            </a:r>
            <a:r>
              <a:rPr lang="en-US" altLang="pt-BR" sz="3200" dirty="0" err="1">
                <a:cs typeface="Calibri" panose="020F0502020204030204" pitchFamily="34" charset="0"/>
              </a:rPr>
              <a:t>Curae</a:t>
            </a:r>
            <a:r>
              <a:rPr lang="en-US" altLang="pt-BR" sz="3200" dirty="0">
                <a:cs typeface="Calibri" panose="020F0502020204030204" pitchFamily="34" charset="0"/>
              </a:rPr>
              <a:t>; </a:t>
            </a:r>
            <a:r>
              <a:rPr lang="en-US" altLang="pt-BR" sz="3200" dirty="0" err="1">
                <a:cs typeface="Calibri" panose="020F0502020204030204" pitchFamily="34" charset="0"/>
              </a:rPr>
              <a:t>Praesent</a:t>
            </a:r>
            <a:r>
              <a:rPr lang="en-US" altLang="pt-BR" sz="3200" dirty="0">
                <a:cs typeface="Calibri" panose="020F0502020204030204" pitchFamily="34" charset="0"/>
              </a:rPr>
              <a:t> </a:t>
            </a:r>
            <a:r>
              <a:rPr lang="en-US" altLang="pt-BR" sz="3200" dirty="0" err="1">
                <a:cs typeface="Calibri" panose="020F0502020204030204" pitchFamily="34" charset="0"/>
              </a:rPr>
              <a:t>nec</a:t>
            </a:r>
            <a:r>
              <a:rPr lang="en-US" altLang="pt-BR" sz="3200" dirty="0">
                <a:cs typeface="Calibri" panose="020F0502020204030204" pitchFamily="34" charset="0"/>
              </a:rPr>
              <a:t> </a:t>
            </a:r>
            <a:r>
              <a:rPr lang="en-US" altLang="pt-BR" sz="3200" dirty="0" err="1">
                <a:cs typeface="Calibri" panose="020F0502020204030204" pitchFamily="34" charset="0"/>
              </a:rPr>
              <a:t>tempor</a:t>
            </a:r>
            <a:r>
              <a:rPr lang="en-US" altLang="pt-BR" sz="3200" dirty="0">
                <a:cs typeface="Calibri" panose="020F0502020204030204" pitchFamily="34" charset="0"/>
              </a:rPr>
              <a:t> </a:t>
            </a:r>
            <a:r>
              <a:rPr lang="en-US" altLang="pt-BR" sz="3200" dirty="0" err="1">
                <a:cs typeface="Calibri" panose="020F0502020204030204" pitchFamily="34" charset="0"/>
              </a:rPr>
              <a:t>lacus</a:t>
            </a:r>
            <a:r>
              <a:rPr lang="en-US" altLang="pt-BR" sz="3200" dirty="0">
                <a:cs typeface="Calibri" panose="020F0502020204030204" pitchFamily="34" charset="0"/>
              </a:rPr>
              <a:t>, vitae </a:t>
            </a:r>
            <a:r>
              <a:rPr lang="en-US" altLang="pt-BR" sz="3200" dirty="0" err="1">
                <a:cs typeface="Calibri" panose="020F0502020204030204" pitchFamily="34" charset="0"/>
              </a:rPr>
              <a:t>luctus</a:t>
            </a:r>
            <a:r>
              <a:rPr lang="en-US" altLang="pt-BR" sz="3200" dirty="0">
                <a:cs typeface="Calibri" panose="020F0502020204030204" pitchFamily="34" charset="0"/>
              </a:rPr>
              <a:t> sem. </a:t>
            </a:r>
            <a:endParaRPr lang="pt-BR" altLang="pt-BR" sz="3200" dirty="0">
              <a:cs typeface="Calibri" panose="020F0502020204030204" pitchFamily="34" charset="0"/>
            </a:endParaRPr>
          </a:p>
        </p:txBody>
      </p:sp>
      <p:grpSp>
        <p:nvGrpSpPr>
          <p:cNvPr id="10" name="Group 59">
            <a:extLst>
              <a:ext uri="{FF2B5EF4-FFF2-40B4-BE49-F238E27FC236}">
                <a16:creationId xmlns:a16="http://schemas.microsoft.com/office/drawing/2014/main" id="{684EA808-31E8-417F-BE3C-FC3167E969CD}"/>
              </a:ext>
            </a:extLst>
          </p:cNvPr>
          <p:cNvGrpSpPr>
            <a:grpSpLocks/>
          </p:cNvGrpSpPr>
          <p:nvPr/>
        </p:nvGrpSpPr>
        <p:grpSpPr bwMode="auto">
          <a:xfrm>
            <a:off x="728102" y="18553958"/>
            <a:ext cx="9939898" cy="6376329"/>
            <a:chOff x="644573" y="6556918"/>
            <a:chExt cx="5333092" cy="3211551"/>
          </a:xfrm>
        </p:grpSpPr>
        <p:sp>
          <p:nvSpPr>
            <p:cNvPr id="11" name="Rectangle 58">
              <a:extLst>
                <a:ext uri="{FF2B5EF4-FFF2-40B4-BE49-F238E27FC236}">
                  <a16:creationId xmlns:a16="http://schemas.microsoft.com/office/drawing/2014/main" id="{4625C18C-87A6-4AF7-A50B-1E86D6D3CAC6}"/>
                </a:ext>
              </a:extLst>
            </p:cNvPr>
            <p:cNvSpPr/>
            <p:nvPr/>
          </p:nvSpPr>
          <p:spPr>
            <a:xfrm>
              <a:off x="662038" y="6556918"/>
              <a:ext cx="5315627" cy="32115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pic>
          <p:nvPicPr>
            <p:cNvPr id="12" name="Picture 36">
              <a:extLst>
                <a:ext uri="{FF2B5EF4-FFF2-40B4-BE49-F238E27FC236}">
                  <a16:creationId xmlns:a16="http://schemas.microsoft.com/office/drawing/2014/main" id="{11CC2E67-9995-49C0-B2B1-FC3721E5E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262" b="30481"/>
            <a:stretch>
              <a:fillRect/>
            </a:stretch>
          </p:blipFill>
          <p:spPr bwMode="auto">
            <a:xfrm>
              <a:off x="644573" y="6672499"/>
              <a:ext cx="5166102" cy="3047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Box 14">
            <a:extLst>
              <a:ext uri="{FF2B5EF4-FFF2-40B4-BE49-F238E27FC236}">
                <a16:creationId xmlns:a16="http://schemas.microsoft.com/office/drawing/2014/main" id="{99E38E16-7034-4629-8042-8A84FAF38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0706" y="11922684"/>
            <a:ext cx="10121769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37160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37160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37160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37160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en-US" altLang="pt-BR" sz="3200" dirty="0">
                <a:cs typeface="Calibri" panose="020F0502020204030204" pitchFamily="34" charset="0"/>
              </a:rPr>
              <a:t>Ut </a:t>
            </a:r>
            <a:r>
              <a:rPr lang="en-US" altLang="pt-BR" sz="3200" dirty="0" err="1">
                <a:cs typeface="Calibri" panose="020F0502020204030204" pitchFamily="34" charset="0"/>
              </a:rPr>
              <a:t>posuere</a:t>
            </a:r>
            <a:r>
              <a:rPr lang="en-US" altLang="pt-BR" sz="3200" dirty="0">
                <a:cs typeface="Calibri" panose="020F0502020204030204" pitchFamily="34" charset="0"/>
              </a:rPr>
              <a:t> </a:t>
            </a:r>
            <a:r>
              <a:rPr lang="en-US" altLang="pt-BR" sz="3200" dirty="0" err="1">
                <a:cs typeface="Calibri" panose="020F0502020204030204" pitchFamily="34" charset="0"/>
              </a:rPr>
              <a:t>molestie</a:t>
            </a:r>
            <a:r>
              <a:rPr lang="en-US" altLang="pt-BR" sz="3200" dirty="0">
                <a:cs typeface="Calibri" panose="020F0502020204030204" pitchFamily="34" charset="0"/>
              </a:rPr>
              <a:t> dui </a:t>
            </a:r>
            <a:r>
              <a:rPr lang="en-US" altLang="pt-BR" sz="3200" dirty="0" err="1">
                <a:cs typeface="Calibri" panose="020F0502020204030204" pitchFamily="34" charset="0"/>
              </a:rPr>
              <a:t>nec</a:t>
            </a:r>
            <a:r>
              <a:rPr lang="en-US" altLang="pt-BR" sz="3200" dirty="0">
                <a:cs typeface="Calibri" panose="020F0502020204030204" pitchFamily="34" charset="0"/>
              </a:rPr>
              <a:t> porta. </a:t>
            </a:r>
            <a:r>
              <a:rPr lang="en-US" altLang="pt-BR" sz="3200" dirty="0" err="1">
                <a:cs typeface="Calibri" panose="020F0502020204030204" pitchFamily="34" charset="0"/>
              </a:rPr>
              <a:t>Phasellus</a:t>
            </a:r>
            <a:r>
              <a:rPr lang="en-US" altLang="pt-BR" sz="3200" dirty="0">
                <a:cs typeface="Calibri" panose="020F0502020204030204" pitchFamily="34" charset="0"/>
              </a:rPr>
              <a:t> sit </a:t>
            </a:r>
            <a:r>
              <a:rPr lang="en-US" altLang="pt-BR" sz="3200" dirty="0" err="1">
                <a:cs typeface="Calibri" panose="020F0502020204030204" pitchFamily="34" charset="0"/>
              </a:rPr>
              <a:t>amet</a:t>
            </a:r>
            <a:r>
              <a:rPr lang="en-US" altLang="pt-BR" sz="3200" dirty="0">
                <a:cs typeface="Calibri" panose="020F0502020204030204" pitchFamily="34" charset="0"/>
              </a:rPr>
              <a:t> </a:t>
            </a:r>
            <a:r>
              <a:rPr lang="en-US" altLang="pt-BR" sz="3200" dirty="0" err="1">
                <a:cs typeface="Calibri" panose="020F0502020204030204" pitchFamily="34" charset="0"/>
              </a:rPr>
              <a:t>massa</a:t>
            </a:r>
            <a:r>
              <a:rPr lang="en-US" altLang="pt-BR" sz="3200" dirty="0">
                <a:cs typeface="Calibri" panose="020F0502020204030204" pitchFamily="34" charset="0"/>
              </a:rPr>
              <a:t> id </a:t>
            </a:r>
            <a:r>
              <a:rPr lang="en-US" altLang="pt-BR" sz="3200" dirty="0" err="1">
                <a:cs typeface="Calibri" panose="020F0502020204030204" pitchFamily="34" charset="0"/>
              </a:rPr>
              <a:t>orci</a:t>
            </a:r>
            <a:r>
              <a:rPr lang="en-US" altLang="pt-BR" sz="3200" dirty="0">
                <a:cs typeface="Calibri" panose="020F0502020204030204" pitchFamily="34" charset="0"/>
              </a:rPr>
              <a:t> </a:t>
            </a:r>
            <a:r>
              <a:rPr lang="en-US" altLang="pt-BR" sz="3200" dirty="0" err="1">
                <a:cs typeface="Calibri" panose="020F0502020204030204" pitchFamily="34" charset="0"/>
              </a:rPr>
              <a:t>consectetur</a:t>
            </a:r>
            <a:r>
              <a:rPr lang="en-US" altLang="pt-BR" sz="3200" dirty="0">
                <a:cs typeface="Calibri" panose="020F0502020204030204" pitchFamily="34" charset="0"/>
              </a:rPr>
              <a:t> semper </a:t>
            </a:r>
            <a:r>
              <a:rPr lang="en-US" altLang="pt-BR" sz="3200" dirty="0" err="1">
                <a:cs typeface="Calibri" panose="020F0502020204030204" pitchFamily="34" charset="0"/>
              </a:rPr>
              <a:t>ut</a:t>
            </a:r>
            <a:r>
              <a:rPr lang="en-US" altLang="pt-BR" sz="3200" dirty="0">
                <a:cs typeface="Calibri" panose="020F0502020204030204" pitchFamily="34" charset="0"/>
              </a:rPr>
              <a:t> ac </a:t>
            </a:r>
            <a:r>
              <a:rPr lang="en-US" altLang="pt-BR" sz="3200" dirty="0" err="1">
                <a:cs typeface="Calibri" panose="020F0502020204030204" pitchFamily="34" charset="0"/>
              </a:rPr>
              <a:t>nulla</a:t>
            </a:r>
            <a:r>
              <a:rPr lang="en-US" altLang="pt-BR" sz="3200" dirty="0">
                <a:cs typeface="Calibri" panose="020F0502020204030204" pitchFamily="34" charset="0"/>
              </a:rPr>
              <a:t>. In </a:t>
            </a:r>
            <a:r>
              <a:rPr lang="en-US" altLang="pt-BR" sz="3200" dirty="0" err="1">
                <a:cs typeface="Calibri" panose="020F0502020204030204" pitchFamily="34" charset="0"/>
              </a:rPr>
              <a:t>nibh</a:t>
            </a:r>
            <a:r>
              <a:rPr lang="en-US" altLang="pt-BR" sz="3200" dirty="0">
                <a:cs typeface="Calibri" panose="020F0502020204030204" pitchFamily="34" charset="0"/>
              </a:rPr>
              <a:t> libero, </a:t>
            </a:r>
            <a:r>
              <a:rPr lang="en-US" altLang="pt-BR" sz="3200" dirty="0" err="1">
                <a:cs typeface="Calibri" panose="020F0502020204030204" pitchFamily="34" charset="0"/>
              </a:rPr>
              <a:t>imperdiet</a:t>
            </a:r>
            <a:r>
              <a:rPr lang="en-US" altLang="pt-BR" sz="3200" dirty="0">
                <a:cs typeface="Calibri" panose="020F0502020204030204" pitchFamily="34" charset="0"/>
              </a:rPr>
              <a:t> </a:t>
            </a:r>
            <a:r>
              <a:rPr lang="en-US" altLang="pt-BR" sz="3200" dirty="0" err="1">
                <a:cs typeface="Calibri" panose="020F0502020204030204" pitchFamily="34" charset="0"/>
              </a:rPr>
              <a:t>ultricies</a:t>
            </a:r>
            <a:r>
              <a:rPr lang="en-US" altLang="pt-BR" sz="3200" dirty="0">
                <a:cs typeface="Calibri" panose="020F0502020204030204" pitchFamily="34" charset="0"/>
              </a:rPr>
              <a:t> </a:t>
            </a:r>
            <a:r>
              <a:rPr lang="en-US" altLang="pt-BR" sz="3200" dirty="0" err="1">
                <a:cs typeface="Calibri" panose="020F0502020204030204" pitchFamily="34" charset="0"/>
              </a:rPr>
              <a:t>scelerisque</a:t>
            </a:r>
            <a:r>
              <a:rPr lang="en-US" altLang="pt-BR" sz="3200" dirty="0">
                <a:cs typeface="Calibri" panose="020F0502020204030204" pitchFamily="34" charset="0"/>
              </a:rPr>
              <a:t> in, </a:t>
            </a:r>
            <a:r>
              <a:rPr lang="en-US" altLang="pt-BR" sz="3200" dirty="0" err="1">
                <a:cs typeface="Calibri" panose="020F0502020204030204" pitchFamily="34" charset="0"/>
              </a:rPr>
              <a:t>varius</a:t>
            </a:r>
            <a:r>
              <a:rPr lang="en-US" altLang="pt-BR" sz="3200" dirty="0">
                <a:cs typeface="Calibri" panose="020F0502020204030204" pitchFamily="34" charset="0"/>
              </a:rPr>
              <a:t> </a:t>
            </a:r>
            <a:r>
              <a:rPr lang="en-US" altLang="pt-BR" sz="3200" dirty="0" err="1">
                <a:cs typeface="Calibri" panose="020F0502020204030204" pitchFamily="34" charset="0"/>
              </a:rPr>
              <a:t>eu</a:t>
            </a:r>
            <a:r>
              <a:rPr lang="en-US" altLang="pt-BR" sz="3200" dirty="0">
                <a:cs typeface="Calibri" panose="020F0502020204030204" pitchFamily="34" charset="0"/>
              </a:rPr>
              <a:t> </a:t>
            </a:r>
            <a:r>
              <a:rPr lang="en-US" altLang="pt-BR" sz="3200" dirty="0" err="1">
                <a:cs typeface="Calibri" panose="020F0502020204030204" pitchFamily="34" charset="0"/>
              </a:rPr>
              <a:t>velit</a:t>
            </a:r>
            <a:r>
              <a:rPr lang="en-US" altLang="pt-BR" sz="3200" dirty="0">
                <a:cs typeface="Calibri" panose="020F0502020204030204" pitchFamily="34" charset="0"/>
              </a:rPr>
              <a:t>. Sed ipsum </a:t>
            </a:r>
            <a:r>
              <a:rPr lang="en-US" altLang="pt-BR" sz="3200" dirty="0" err="1">
                <a:cs typeface="Calibri" panose="020F0502020204030204" pitchFamily="34" charset="0"/>
              </a:rPr>
              <a:t>nibh</a:t>
            </a:r>
            <a:r>
              <a:rPr lang="en-US" altLang="pt-BR" sz="3200" dirty="0">
                <a:cs typeface="Calibri" panose="020F0502020204030204" pitchFamily="34" charset="0"/>
              </a:rPr>
              <a:t>, </a:t>
            </a:r>
            <a:r>
              <a:rPr lang="en-US" altLang="pt-BR" sz="3200" dirty="0" err="1">
                <a:cs typeface="Calibri" panose="020F0502020204030204" pitchFamily="34" charset="0"/>
              </a:rPr>
              <a:t>consectetur</a:t>
            </a:r>
            <a:r>
              <a:rPr lang="en-US" altLang="pt-BR" sz="3200" dirty="0">
                <a:cs typeface="Calibri" panose="020F0502020204030204" pitchFamily="34" charset="0"/>
              </a:rPr>
              <a:t> at porta </a:t>
            </a:r>
            <a:r>
              <a:rPr lang="en-US" altLang="pt-BR" sz="3200" dirty="0" err="1">
                <a:cs typeface="Calibri" panose="020F0502020204030204" pitchFamily="34" charset="0"/>
              </a:rPr>
              <a:t>quis</a:t>
            </a:r>
            <a:r>
              <a:rPr lang="en-US" altLang="pt-BR" sz="3200" dirty="0">
                <a:cs typeface="Calibri" panose="020F0502020204030204" pitchFamily="34" charset="0"/>
              </a:rPr>
              <a:t>, </a:t>
            </a:r>
            <a:r>
              <a:rPr lang="en-US" altLang="pt-BR" sz="3200" dirty="0" err="1">
                <a:cs typeface="Calibri" panose="020F0502020204030204" pitchFamily="34" charset="0"/>
              </a:rPr>
              <a:t>sollicitudin</a:t>
            </a:r>
            <a:r>
              <a:rPr lang="en-US" altLang="pt-BR" sz="3200" dirty="0">
                <a:cs typeface="Calibri" panose="020F0502020204030204" pitchFamily="34" charset="0"/>
              </a:rPr>
              <a:t> a </a:t>
            </a:r>
            <a:r>
              <a:rPr lang="en-US" altLang="pt-BR" sz="3200" dirty="0" err="1">
                <a:cs typeface="Calibri" panose="020F0502020204030204" pitchFamily="34" charset="0"/>
              </a:rPr>
              <a:t>turpis</a:t>
            </a:r>
            <a:r>
              <a:rPr lang="en-US" altLang="pt-BR" sz="3200" dirty="0">
                <a:cs typeface="Calibri" panose="020F0502020204030204" pitchFamily="34" charset="0"/>
              </a:rPr>
              <a:t>. In </a:t>
            </a:r>
            <a:r>
              <a:rPr lang="en-US" altLang="pt-BR" sz="3200" dirty="0" err="1">
                <a:cs typeface="Calibri" panose="020F0502020204030204" pitchFamily="34" charset="0"/>
              </a:rPr>
              <a:t>mollis</a:t>
            </a:r>
            <a:r>
              <a:rPr lang="en-US" altLang="pt-BR" sz="3200" dirty="0">
                <a:cs typeface="Calibri" panose="020F0502020204030204" pitchFamily="34" charset="0"/>
              </a:rPr>
              <a:t> </a:t>
            </a:r>
            <a:r>
              <a:rPr lang="en-US" altLang="pt-BR" sz="3200" dirty="0" err="1">
                <a:cs typeface="Calibri" panose="020F0502020204030204" pitchFamily="34" charset="0"/>
              </a:rPr>
              <a:t>volutpat</a:t>
            </a:r>
            <a:r>
              <a:rPr lang="en-US" altLang="pt-BR" sz="3200" dirty="0">
                <a:cs typeface="Calibri" panose="020F0502020204030204" pitchFamily="34" charset="0"/>
              </a:rPr>
              <a:t> ligula </a:t>
            </a:r>
            <a:r>
              <a:rPr lang="en-US" altLang="pt-BR" sz="3200" dirty="0" err="1">
                <a:cs typeface="Calibri" panose="020F0502020204030204" pitchFamily="34" charset="0"/>
              </a:rPr>
              <a:t>eget</a:t>
            </a:r>
            <a:r>
              <a:rPr lang="en-US" altLang="pt-BR" sz="3200" dirty="0">
                <a:cs typeface="Calibri" panose="020F0502020204030204" pitchFamily="34" charset="0"/>
              </a:rPr>
              <a:t> </a:t>
            </a:r>
            <a:r>
              <a:rPr lang="en-US" altLang="pt-BR" sz="3200" dirty="0" err="1">
                <a:cs typeface="Calibri" panose="020F0502020204030204" pitchFamily="34" charset="0"/>
              </a:rPr>
              <a:t>sodales</a:t>
            </a:r>
            <a:r>
              <a:rPr lang="en-US" altLang="pt-BR" sz="3200" dirty="0">
                <a:cs typeface="Calibri" panose="020F0502020204030204" pitchFamily="34" charset="0"/>
              </a:rPr>
              <a:t>. </a:t>
            </a:r>
            <a:r>
              <a:rPr lang="en-US" altLang="pt-BR" sz="3200" dirty="0" err="1">
                <a:cs typeface="Calibri" panose="020F0502020204030204" pitchFamily="34" charset="0"/>
              </a:rPr>
              <a:t>Aliquam</a:t>
            </a:r>
            <a:r>
              <a:rPr lang="en-US" altLang="pt-BR" sz="3200" dirty="0">
                <a:cs typeface="Calibri" panose="020F0502020204030204" pitchFamily="34" charset="0"/>
              </a:rPr>
              <a:t> sit </a:t>
            </a:r>
            <a:r>
              <a:rPr lang="en-US" altLang="pt-BR" sz="3200" dirty="0" err="1">
                <a:cs typeface="Calibri" panose="020F0502020204030204" pitchFamily="34" charset="0"/>
              </a:rPr>
              <a:t>amet</a:t>
            </a:r>
            <a:r>
              <a:rPr lang="en-US" altLang="pt-BR" sz="3200" dirty="0">
                <a:cs typeface="Calibri" panose="020F0502020204030204" pitchFamily="34" charset="0"/>
              </a:rPr>
              <a:t> magna</a:t>
            </a:r>
            <a:endParaRPr lang="pt-BR" altLang="pt-BR" sz="3200" dirty="0">
              <a:cs typeface="Calibri" panose="020F0502020204030204" pitchFamily="34" charset="0"/>
            </a:endParaRPr>
          </a:p>
          <a:p>
            <a:pPr algn="just"/>
            <a:endParaRPr lang="pt-BR" altLang="pt-BR" sz="3200" dirty="0">
              <a:cs typeface="Calibri" panose="020F0502020204030204" pitchFamily="34" charset="0"/>
            </a:endParaRPr>
          </a:p>
        </p:txBody>
      </p:sp>
      <p:grpSp>
        <p:nvGrpSpPr>
          <p:cNvPr id="15" name="Group 57">
            <a:extLst>
              <a:ext uri="{FF2B5EF4-FFF2-40B4-BE49-F238E27FC236}">
                <a16:creationId xmlns:a16="http://schemas.microsoft.com/office/drawing/2014/main" id="{72BBA52A-B13F-4B4D-A690-63A8CE768CF7}"/>
              </a:ext>
            </a:extLst>
          </p:cNvPr>
          <p:cNvGrpSpPr>
            <a:grpSpLocks/>
          </p:cNvGrpSpPr>
          <p:nvPr/>
        </p:nvGrpSpPr>
        <p:grpSpPr bwMode="auto">
          <a:xfrm>
            <a:off x="1179801" y="34480864"/>
            <a:ext cx="8648445" cy="4446308"/>
            <a:chOff x="6347680" y="6645328"/>
            <a:chExt cx="5444960" cy="3078535"/>
          </a:xfrm>
        </p:grpSpPr>
        <p:sp>
          <p:nvSpPr>
            <p:cNvPr id="16" name="Rectangle 55">
              <a:extLst>
                <a:ext uri="{FF2B5EF4-FFF2-40B4-BE49-F238E27FC236}">
                  <a16:creationId xmlns:a16="http://schemas.microsoft.com/office/drawing/2014/main" id="{25D22E28-8900-4B12-BCB2-C7F3957B72E2}"/>
                </a:ext>
              </a:extLst>
            </p:cNvPr>
            <p:cNvSpPr/>
            <p:nvPr/>
          </p:nvSpPr>
          <p:spPr>
            <a:xfrm>
              <a:off x="6371498" y="6645328"/>
              <a:ext cx="5421142" cy="30785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pic>
          <p:nvPicPr>
            <p:cNvPr id="17" name="Picture 22">
              <a:extLst>
                <a:ext uri="{FF2B5EF4-FFF2-40B4-BE49-F238E27FC236}">
                  <a16:creationId xmlns:a16="http://schemas.microsoft.com/office/drawing/2014/main" id="{554075C5-A0F1-4FC8-8EE5-356DEE4A3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7680" y="6675120"/>
              <a:ext cx="2743200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3">
              <a:extLst>
                <a:ext uri="{FF2B5EF4-FFF2-40B4-BE49-F238E27FC236}">
                  <a16:creationId xmlns:a16="http://schemas.microsoft.com/office/drawing/2014/main" id="{E362DE48-1C2F-4A3C-8BF1-B127055A58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56" t="63667" r="38370" b="7579"/>
            <a:stretch>
              <a:fillRect/>
            </a:stretch>
          </p:blipFill>
          <p:spPr bwMode="auto">
            <a:xfrm>
              <a:off x="9007375" y="6739730"/>
              <a:ext cx="2645410" cy="1398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4">
              <a:extLst>
                <a:ext uri="{FF2B5EF4-FFF2-40B4-BE49-F238E27FC236}">
                  <a16:creationId xmlns:a16="http://schemas.microsoft.com/office/drawing/2014/main" id="{37412E47-F013-4509-8E99-A47D74FF3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8" t="66780" r="73308" b="7579"/>
            <a:stretch>
              <a:fillRect/>
            </a:stretch>
          </p:blipFill>
          <p:spPr bwMode="auto">
            <a:xfrm>
              <a:off x="9104557" y="8170865"/>
              <a:ext cx="2028190" cy="1247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TextBox 14">
            <a:extLst>
              <a:ext uri="{FF2B5EF4-FFF2-40B4-BE49-F238E27FC236}">
                <a16:creationId xmlns:a16="http://schemas.microsoft.com/office/drawing/2014/main" id="{3CD066F4-F45B-48DD-9A2F-67FCAE827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104" y="26970280"/>
            <a:ext cx="10053830" cy="698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37160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37160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37160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37160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en-US" altLang="pt-BR" sz="3200" dirty="0">
                <a:cs typeface="Calibri" panose="020F0502020204030204" pitchFamily="34" charset="0"/>
              </a:rPr>
              <a:t>Ut </a:t>
            </a:r>
            <a:r>
              <a:rPr lang="en-US" altLang="pt-BR" sz="3200" dirty="0" err="1">
                <a:cs typeface="Calibri" panose="020F0502020204030204" pitchFamily="34" charset="0"/>
              </a:rPr>
              <a:t>posuere</a:t>
            </a:r>
            <a:r>
              <a:rPr lang="en-US" altLang="pt-BR" sz="3200" dirty="0">
                <a:cs typeface="Calibri" panose="020F0502020204030204" pitchFamily="34" charset="0"/>
              </a:rPr>
              <a:t> </a:t>
            </a:r>
            <a:r>
              <a:rPr lang="en-US" altLang="pt-BR" sz="3200" dirty="0" err="1">
                <a:cs typeface="Calibri" panose="020F0502020204030204" pitchFamily="34" charset="0"/>
              </a:rPr>
              <a:t>molestie</a:t>
            </a:r>
            <a:r>
              <a:rPr lang="en-US" altLang="pt-BR" sz="3200" dirty="0">
                <a:cs typeface="Calibri" panose="020F0502020204030204" pitchFamily="34" charset="0"/>
              </a:rPr>
              <a:t> dui </a:t>
            </a:r>
            <a:r>
              <a:rPr lang="en-US" altLang="pt-BR" sz="3200" dirty="0" err="1">
                <a:cs typeface="Calibri" panose="020F0502020204030204" pitchFamily="34" charset="0"/>
              </a:rPr>
              <a:t>nec</a:t>
            </a:r>
            <a:r>
              <a:rPr lang="en-US" altLang="pt-BR" sz="3200" dirty="0">
                <a:cs typeface="Calibri" panose="020F0502020204030204" pitchFamily="34" charset="0"/>
              </a:rPr>
              <a:t> porta. </a:t>
            </a:r>
            <a:r>
              <a:rPr lang="en-US" altLang="pt-BR" sz="3200" dirty="0" err="1">
                <a:cs typeface="Calibri" panose="020F0502020204030204" pitchFamily="34" charset="0"/>
              </a:rPr>
              <a:t>Phasellus</a:t>
            </a:r>
            <a:r>
              <a:rPr lang="en-US" altLang="pt-BR" sz="3200" dirty="0">
                <a:cs typeface="Calibri" panose="020F0502020204030204" pitchFamily="34" charset="0"/>
              </a:rPr>
              <a:t> sit </a:t>
            </a:r>
            <a:r>
              <a:rPr lang="en-US" altLang="pt-BR" sz="3200" dirty="0" err="1">
                <a:cs typeface="Calibri" panose="020F0502020204030204" pitchFamily="34" charset="0"/>
              </a:rPr>
              <a:t>amet</a:t>
            </a:r>
            <a:r>
              <a:rPr lang="en-US" altLang="pt-BR" sz="3200" dirty="0">
                <a:cs typeface="Calibri" panose="020F0502020204030204" pitchFamily="34" charset="0"/>
              </a:rPr>
              <a:t> </a:t>
            </a:r>
            <a:r>
              <a:rPr lang="en-US" altLang="pt-BR" sz="3200" dirty="0" err="1">
                <a:cs typeface="Calibri" panose="020F0502020204030204" pitchFamily="34" charset="0"/>
              </a:rPr>
              <a:t>massa</a:t>
            </a:r>
            <a:r>
              <a:rPr lang="en-US" altLang="pt-BR" sz="3200" dirty="0">
                <a:cs typeface="Calibri" panose="020F0502020204030204" pitchFamily="34" charset="0"/>
              </a:rPr>
              <a:t> id </a:t>
            </a:r>
            <a:r>
              <a:rPr lang="en-US" altLang="pt-BR" sz="3200" dirty="0" err="1">
                <a:cs typeface="Calibri" panose="020F0502020204030204" pitchFamily="34" charset="0"/>
              </a:rPr>
              <a:t>orci</a:t>
            </a:r>
            <a:r>
              <a:rPr lang="en-US" altLang="pt-BR" sz="3200" dirty="0">
                <a:cs typeface="Calibri" panose="020F0502020204030204" pitchFamily="34" charset="0"/>
              </a:rPr>
              <a:t> </a:t>
            </a:r>
            <a:r>
              <a:rPr lang="en-US" altLang="pt-BR" sz="3200" dirty="0" err="1">
                <a:cs typeface="Calibri" panose="020F0502020204030204" pitchFamily="34" charset="0"/>
              </a:rPr>
              <a:t>consectetur</a:t>
            </a:r>
            <a:r>
              <a:rPr lang="en-US" altLang="pt-BR" sz="3200" dirty="0">
                <a:cs typeface="Calibri" panose="020F0502020204030204" pitchFamily="34" charset="0"/>
              </a:rPr>
              <a:t> semper </a:t>
            </a:r>
            <a:r>
              <a:rPr lang="en-US" altLang="pt-BR" sz="3200" dirty="0" err="1">
                <a:cs typeface="Calibri" panose="020F0502020204030204" pitchFamily="34" charset="0"/>
              </a:rPr>
              <a:t>ut</a:t>
            </a:r>
            <a:r>
              <a:rPr lang="en-US" altLang="pt-BR" sz="3200" dirty="0">
                <a:cs typeface="Calibri" panose="020F0502020204030204" pitchFamily="34" charset="0"/>
              </a:rPr>
              <a:t> ac </a:t>
            </a:r>
            <a:r>
              <a:rPr lang="en-US" altLang="pt-BR" sz="3200" dirty="0" err="1">
                <a:cs typeface="Calibri" panose="020F0502020204030204" pitchFamily="34" charset="0"/>
              </a:rPr>
              <a:t>nulla</a:t>
            </a:r>
            <a:r>
              <a:rPr lang="en-US" altLang="pt-BR" sz="3200" dirty="0">
                <a:cs typeface="Calibri" panose="020F0502020204030204" pitchFamily="34" charset="0"/>
              </a:rPr>
              <a:t>. In </a:t>
            </a:r>
            <a:r>
              <a:rPr lang="en-US" altLang="pt-BR" sz="3200" dirty="0" err="1">
                <a:cs typeface="Calibri" panose="020F0502020204030204" pitchFamily="34" charset="0"/>
              </a:rPr>
              <a:t>nibh</a:t>
            </a:r>
            <a:r>
              <a:rPr lang="en-US" altLang="pt-BR" sz="3200" dirty="0">
                <a:cs typeface="Calibri" panose="020F0502020204030204" pitchFamily="34" charset="0"/>
              </a:rPr>
              <a:t> libero, </a:t>
            </a:r>
            <a:r>
              <a:rPr lang="en-US" altLang="pt-BR" sz="3200" dirty="0" err="1">
                <a:cs typeface="Calibri" panose="020F0502020204030204" pitchFamily="34" charset="0"/>
              </a:rPr>
              <a:t>imperdiet</a:t>
            </a:r>
            <a:r>
              <a:rPr lang="en-US" altLang="pt-BR" sz="3200" dirty="0">
                <a:cs typeface="Calibri" panose="020F0502020204030204" pitchFamily="34" charset="0"/>
              </a:rPr>
              <a:t> </a:t>
            </a:r>
            <a:r>
              <a:rPr lang="en-US" altLang="pt-BR" sz="3200" dirty="0" err="1">
                <a:cs typeface="Calibri" panose="020F0502020204030204" pitchFamily="34" charset="0"/>
              </a:rPr>
              <a:t>ultricies</a:t>
            </a:r>
            <a:r>
              <a:rPr lang="en-US" altLang="pt-BR" sz="3200" dirty="0">
                <a:cs typeface="Calibri" panose="020F0502020204030204" pitchFamily="34" charset="0"/>
              </a:rPr>
              <a:t> </a:t>
            </a:r>
            <a:r>
              <a:rPr lang="en-US" altLang="pt-BR" sz="3200" dirty="0" err="1">
                <a:cs typeface="Calibri" panose="020F0502020204030204" pitchFamily="34" charset="0"/>
              </a:rPr>
              <a:t>scelerisque</a:t>
            </a:r>
            <a:r>
              <a:rPr lang="en-US" altLang="pt-BR" sz="3200" dirty="0">
                <a:cs typeface="Calibri" panose="020F0502020204030204" pitchFamily="34" charset="0"/>
              </a:rPr>
              <a:t> in, </a:t>
            </a:r>
            <a:r>
              <a:rPr lang="en-US" altLang="pt-BR" sz="3200" dirty="0" err="1">
                <a:cs typeface="Calibri" panose="020F0502020204030204" pitchFamily="34" charset="0"/>
              </a:rPr>
              <a:t>varius</a:t>
            </a:r>
            <a:r>
              <a:rPr lang="en-US" altLang="pt-BR" sz="3200" dirty="0">
                <a:cs typeface="Calibri" panose="020F0502020204030204" pitchFamily="34" charset="0"/>
              </a:rPr>
              <a:t> </a:t>
            </a:r>
            <a:r>
              <a:rPr lang="en-US" altLang="pt-BR" sz="3200" dirty="0" err="1">
                <a:cs typeface="Calibri" panose="020F0502020204030204" pitchFamily="34" charset="0"/>
              </a:rPr>
              <a:t>eu</a:t>
            </a:r>
            <a:r>
              <a:rPr lang="en-US" altLang="pt-BR" sz="3200" dirty="0">
                <a:cs typeface="Calibri" panose="020F0502020204030204" pitchFamily="34" charset="0"/>
              </a:rPr>
              <a:t> </a:t>
            </a:r>
            <a:r>
              <a:rPr lang="en-US" altLang="pt-BR" sz="3200" dirty="0" err="1">
                <a:cs typeface="Calibri" panose="020F0502020204030204" pitchFamily="34" charset="0"/>
              </a:rPr>
              <a:t>velit</a:t>
            </a:r>
            <a:r>
              <a:rPr lang="en-US" altLang="pt-BR" sz="3200" dirty="0">
                <a:cs typeface="Calibri" panose="020F0502020204030204" pitchFamily="34" charset="0"/>
              </a:rPr>
              <a:t>. Sed ipsum </a:t>
            </a:r>
            <a:r>
              <a:rPr lang="en-US" altLang="pt-BR" sz="3200" dirty="0" err="1">
                <a:cs typeface="Calibri" panose="020F0502020204030204" pitchFamily="34" charset="0"/>
              </a:rPr>
              <a:t>nibh</a:t>
            </a:r>
            <a:r>
              <a:rPr lang="en-US" altLang="pt-BR" sz="3200" dirty="0">
                <a:cs typeface="Calibri" panose="020F0502020204030204" pitchFamily="34" charset="0"/>
              </a:rPr>
              <a:t>, </a:t>
            </a:r>
            <a:r>
              <a:rPr lang="en-US" altLang="pt-BR" sz="3200" dirty="0" err="1">
                <a:cs typeface="Calibri" panose="020F0502020204030204" pitchFamily="34" charset="0"/>
              </a:rPr>
              <a:t>consectetur</a:t>
            </a:r>
            <a:r>
              <a:rPr lang="en-US" altLang="pt-BR" sz="3200" dirty="0">
                <a:cs typeface="Calibri" panose="020F0502020204030204" pitchFamily="34" charset="0"/>
              </a:rPr>
              <a:t> at porta </a:t>
            </a:r>
            <a:r>
              <a:rPr lang="en-US" altLang="pt-BR" sz="3200" dirty="0" err="1">
                <a:cs typeface="Calibri" panose="020F0502020204030204" pitchFamily="34" charset="0"/>
              </a:rPr>
              <a:t>quis</a:t>
            </a:r>
            <a:r>
              <a:rPr lang="en-US" altLang="pt-BR" sz="3200" dirty="0">
                <a:cs typeface="Calibri" panose="020F0502020204030204" pitchFamily="34" charset="0"/>
              </a:rPr>
              <a:t>, </a:t>
            </a:r>
            <a:r>
              <a:rPr lang="en-US" altLang="pt-BR" sz="3200" dirty="0" err="1">
                <a:cs typeface="Calibri" panose="020F0502020204030204" pitchFamily="34" charset="0"/>
              </a:rPr>
              <a:t>sollicitudin</a:t>
            </a:r>
            <a:r>
              <a:rPr lang="en-US" altLang="pt-BR" sz="3200" dirty="0">
                <a:cs typeface="Calibri" panose="020F0502020204030204" pitchFamily="34" charset="0"/>
              </a:rPr>
              <a:t> a </a:t>
            </a:r>
            <a:r>
              <a:rPr lang="en-US" altLang="pt-BR" sz="3200" dirty="0" err="1">
                <a:cs typeface="Calibri" panose="020F0502020204030204" pitchFamily="34" charset="0"/>
              </a:rPr>
              <a:t>turpis</a:t>
            </a:r>
            <a:r>
              <a:rPr lang="en-US" altLang="pt-BR" sz="3200" dirty="0">
                <a:cs typeface="Calibri" panose="020F0502020204030204" pitchFamily="34" charset="0"/>
              </a:rPr>
              <a:t>. In </a:t>
            </a:r>
            <a:r>
              <a:rPr lang="en-US" altLang="pt-BR" sz="3200" dirty="0" err="1">
                <a:cs typeface="Calibri" panose="020F0502020204030204" pitchFamily="34" charset="0"/>
              </a:rPr>
              <a:t>mollis</a:t>
            </a:r>
            <a:r>
              <a:rPr lang="en-US" altLang="pt-BR" sz="3200" dirty="0">
                <a:cs typeface="Calibri" panose="020F0502020204030204" pitchFamily="34" charset="0"/>
              </a:rPr>
              <a:t> </a:t>
            </a:r>
            <a:r>
              <a:rPr lang="en-US" altLang="pt-BR" sz="3200" dirty="0" err="1">
                <a:cs typeface="Calibri" panose="020F0502020204030204" pitchFamily="34" charset="0"/>
              </a:rPr>
              <a:t>volutpat</a:t>
            </a:r>
            <a:r>
              <a:rPr lang="en-US" altLang="pt-BR" sz="3200" dirty="0">
                <a:cs typeface="Calibri" panose="020F0502020204030204" pitchFamily="34" charset="0"/>
              </a:rPr>
              <a:t> ligula </a:t>
            </a:r>
            <a:r>
              <a:rPr lang="en-US" altLang="pt-BR" sz="3200" dirty="0" err="1">
                <a:cs typeface="Calibri" panose="020F0502020204030204" pitchFamily="34" charset="0"/>
              </a:rPr>
              <a:t>eget</a:t>
            </a:r>
            <a:r>
              <a:rPr lang="en-US" altLang="pt-BR" sz="3200" dirty="0">
                <a:cs typeface="Calibri" panose="020F0502020204030204" pitchFamily="34" charset="0"/>
              </a:rPr>
              <a:t> </a:t>
            </a:r>
            <a:r>
              <a:rPr lang="en-US" altLang="pt-BR" sz="3200" dirty="0" err="1">
                <a:cs typeface="Calibri" panose="020F0502020204030204" pitchFamily="34" charset="0"/>
              </a:rPr>
              <a:t>sodales</a:t>
            </a:r>
            <a:r>
              <a:rPr lang="en-US" altLang="pt-BR" sz="3200" dirty="0">
                <a:cs typeface="Calibri" panose="020F0502020204030204" pitchFamily="34" charset="0"/>
              </a:rPr>
              <a:t>. </a:t>
            </a:r>
            <a:r>
              <a:rPr lang="en-US" altLang="pt-BR" sz="3200" dirty="0" err="1">
                <a:cs typeface="Calibri" panose="020F0502020204030204" pitchFamily="34" charset="0"/>
              </a:rPr>
              <a:t>Aliquam</a:t>
            </a:r>
            <a:r>
              <a:rPr lang="en-US" altLang="pt-BR" sz="3200" dirty="0">
                <a:cs typeface="Calibri" panose="020F0502020204030204" pitchFamily="34" charset="0"/>
              </a:rPr>
              <a:t> sit </a:t>
            </a:r>
            <a:r>
              <a:rPr lang="en-US" altLang="pt-BR" sz="3200" dirty="0" err="1">
                <a:cs typeface="Calibri" panose="020F0502020204030204" pitchFamily="34" charset="0"/>
              </a:rPr>
              <a:t>amet</a:t>
            </a:r>
            <a:r>
              <a:rPr lang="en-US" altLang="pt-BR" sz="3200" dirty="0">
                <a:cs typeface="Calibri" panose="020F0502020204030204" pitchFamily="34" charset="0"/>
              </a:rPr>
              <a:t> magna </a:t>
            </a:r>
            <a:r>
              <a:rPr lang="en-US" altLang="pt-BR" sz="3200" dirty="0" err="1">
                <a:cs typeface="Calibri" panose="020F0502020204030204" pitchFamily="34" charset="0"/>
              </a:rPr>
              <a:t>bibendum</a:t>
            </a:r>
            <a:r>
              <a:rPr lang="en-US" altLang="pt-BR" sz="3200" dirty="0">
                <a:cs typeface="Calibri" panose="020F0502020204030204" pitchFamily="34" charset="0"/>
              </a:rPr>
              <a:t>, </a:t>
            </a:r>
            <a:r>
              <a:rPr lang="en-US" altLang="pt-BR" sz="3200" dirty="0" err="1">
                <a:cs typeface="Calibri" panose="020F0502020204030204" pitchFamily="34" charset="0"/>
              </a:rPr>
              <a:t>egestas</a:t>
            </a:r>
            <a:r>
              <a:rPr lang="en-US" altLang="pt-BR" sz="3200" dirty="0">
                <a:cs typeface="Calibri" panose="020F0502020204030204" pitchFamily="34" charset="0"/>
              </a:rPr>
              <a:t> mi in, </a:t>
            </a:r>
            <a:r>
              <a:rPr lang="en-US" altLang="pt-BR" sz="3200" dirty="0" err="1">
                <a:cs typeface="Calibri" panose="020F0502020204030204" pitchFamily="34" charset="0"/>
              </a:rPr>
              <a:t>volutpat</a:t>
            </a:r>
            <a:r>
              <a:rPr lang="en-US" altLang="pt-BR" sz="3200" dirty="0">
                <a:cs typeface="Calibri" panose="020F0502020204030204" pitchFamily="34" charset="0"/>
              </a:rPr>
              <a:t> </a:t>
            </a:r>
            <a:r>
              <a:rPr lang="en-US" altLang="pt-BR" sz="3200" dirty="0" err="1">
                <a:cs typeface="Calibri" panose="020F0502020204030204" pitchFamily="34" charset="0"/>
              </a:rPr>
              <a:t>odio</a:t>
            </a:r>
            <a:r>
              <a:rPr lang="en-US" altLang="pt-BR" sz="3200" dirty="0">
                <a:cs typeface="Calibri" panose="020F0502020204030204" pitchFamily="34" charset="0"/>
              </a:rPr>
              <a:t>. Morbi </a:t>
            </a:r>
            <a:r>
              <a:rPr lang="en-US" altLang="pt-BR" sz="3200" dirty="0" err="1">
                <a:cs typeface="Calibri" panose="020F0502020204030204" pitchFamily="34" charset="0"/>
              </a:rPr>
              <a:t>mollis</a:t>
            </a:r>
            <a:r>
              <a:rPr lang="en-US" altLang="pt-BR" sz="3200" dirty="0">
                <a:cs typeface="Calibri" panose="020F0502020204030204" pitchFamily="34" charset="0"/>
              </a:rPr>
              <a:t> </a:t>
            </a:r>
            <a:r>
              <a:rPr lang="en-US" altLang="pt-BR" sz="3200" dirty="0" err="1">
                <a:cs typeface="Calibri" panose="020F0502020204030204" pitchFamily="34" charset="0"/>
              </a:rPr>
              <a:t>turpis</a:t>
            </a:r>
            <a:r>
              <a:rPr lang="en-US" altLang="pt-BR" sz="3200" dirty="0">
                <a:cs typeface="Calibri" panose="020F0502020204030204" pitchFamily="34" charset="0"/>
              </a:rPr>
              <a:t> </a:t>
            </a:r>
            <a:r>
              <a:rPr lang="en-US" altLang="pt-BR" sz="3200" dirty="0" err="1">
                <a:cs typeface="Calibri" panose="020F0502020204030204" pitchFamily="34" charset="0"/>
              </a:rPr>
              <a:t>elit</a:t>
            </a:r>
            <a:r>
              <a:rPr lang="en-US" altLang="pt-BR" sz="3200" dirty="0">
                <a:cs typeface="Calibri" panose="020F0502020204030204" pitchFamily="34" charset="0"/>
              </a:rPr>
              <a:t>, </a:t>
            </a:r>
            <a:r>
              <a:rPr lang="en-US" altLang="pt-BR" sz="3200" dirty="0" err="1">
                <a:cs typeface="Calibri" panose="020F0502020204030204" pitchFamily="34" charset="0"/>
              </a:rPr>
              <a:t>eget</a:t>
            </a:r>
            <a:r>
              <a:rPr lang="en-US" altLang="pt-BR" sz="3200" dirty="0">
                <a:cs typeface="Calibri" panose="020F0502020204030204" pitchFamily="34" charset="0"/>
              </a:rPr>
              <a:t> </a:t>
            </a:r>
            <a:r>
              <a:rPr lang="en-US" altLang="pt-BR" sz="3200" dirty="0" err="1">
                <a:cs typeface="Calibri" panose="020F0502020204030204" pitchFamily="34" charset="0"/>
              </a:rPr>
              <a:t>hendrerit</a:t>
            </a:r>
            <a:r>
              <a:rPr lang="en-US" altLang="pt-BR" sz="3200" dirty="0">
                <a:cs typeface="Calibri" panose="020F0502020204030204" pitchFamily="34" charset="0"/>
              </a:rPr>
              <a:t> </a:t>
            </a:r>
            <a:r>
              <a:rPr lang="en-US" altLang="pt-BR" sz="3200" dirty="0" err="1">
                <a:cs typeface="Calibri" panose="020F0502020204030204" pitchFamily="34" charset="0"/>
              </a:rPr>
              <a:t>metus</a:t>
            </a:r>
            <a:r>
              <a:rPr lang="en-US" altLang="pt-BR" sz="3200" dirty="0">
                <a:cs typeface="Calibri" panose="020F0502020204030204" pitchFamily="34" charset="0"/>
              </a:rPr>
              <a:t> lacinia id. </a:t>
            </a:r>
            <a:r>
              <a:rPr lang="en-US" altLang="pt-BR" sz="3200" dirty="0" err="1">
                <a:cs typeface="Calibri" panose="020F0502020204030204" pitchFamily="34" charset="0"/>
              </a:rPr>
              <a:t>Suspendisse</a:t>
            </a:r>
            <a:r>
              <a:rPr lang="en-US" altLang="pt-BR" sz="3200" dirty="0">
                <a:cs typeface="Calibri" panose="020F0502020204030204" pitchFamily="34" charset="0"/>
              </a:rPr>
              <a:t> </a:t>
            </a:r>
            <a:r>
              <a:rPr lang="en-US" altLang="pt-BR" sz="3200" dirty="0" err="1">
                <a:cs typeface="Calibri" panose="020F0502020204030204" pitchFamily="34" charset="0"/>
              </a:rPr>
              <a:t>nec</a:t>
            </a:r>
            <a:r>
              <a:rPr lang="en-US" altLang="pt-BR" sz="3200" dirty="0">
                <a:cs typeface="Calibri" panose="020F0502020204030204" pitchFamily="34" charset="0"/>
              </a:rPr>
              <a:t> </a:t>
            </a:r>
            <a:r>
              <a:rPr lang="en-US" altLang="pt-BR" sz="3200" dirty="0" err="1">
                <a:cs typeface="Calibri" panose="020F0502020204030204" pitchFamily="34" charset="0"/>
              </a:rPr>
              <a:t>rutrum</a:t>
            </a:r>
            <a:r>
              <a:rPr lang="en-US" altLang="pt-BR" sz="3200" dirty="0">
                <a:cs typeface="Calibri" panose="020F0502020204030204" pitchFamily="34" charset="0"/>
              </a:rPr>
              <a:t> </a:t>
            </a:r>
            <a:r>
              <a:rPr lang="en-US" altLang="pt-BR" sz="3200" dirty="0" err="1">
                <a:cs typeface="Calibri" panose="020F0502020204030204" pitchFamily="34" charset="0"/>
              </a:rPr>
              <a:t>odio</a:t>
            </a:r>
            <a:r>
              <a:rPr lang="en-US" altLang="pt-BR" sz="3200" dirty="0">
                <a:cs typeface="Calibri" panose="020F0502020204030204" pitchFamily="34" charset="0"/>
              </a:rPr>
              <a:t>, vel </a:t>
            </a:r>
            <a:r>
              <a:rPr lang="en-US" altLang="pt-BR" sz="3200" dirty="0" err="1">
                <a:cs typeface="Calibri" panose="020F0502020204030204" pitchFamily="34" charset="0"/>
              </a:rPr>
              <a:t>imperdiet</a:t>
            </a:r>
            <a:r>
              <a:rPr lang="en-US" altLang="pt-BR" sz="3200" dirty="0">
                <a:cs typeface="Calibri" panose="020F0502020204030204" pitchFamily="34" charset="0"/>
              </a:rPr>
              <a:t> diam. </a:t>
            </a:r>
            <a:r>
              <a:rPr lang="en-US" altLang="pt-BR" sz="3200" dirty="0" err="1">
                <a:cs typeface="Calibri" panose="020F0502020204030204" pitchFamily="34" charset="0"/>
              </a:rPr>
              <a:t>Pellentesque</a:t>
            </a:r>
            <a:r>
              <a:rPr lang="en-US" altLang="pt-BR" sz="3200" dirty="0">
                <a:cs typeface="Calibri" panose="020F0502020204030204" pitchFamily="34" charset="0"/>
              </a:rPr>
              <a:t> </a:t>
            </a:r>
            <a:r>
              <a:rPr lang="en-US" altLang="pt-BR" sz="3200" dirty="0" err="1">
                <a:cs typeface="Calibri" panose="020F0502020204030204" pitchFamily="34" charset="0"/>
              </a:rPr>
              <a:t>luctus</a:t>
            </a:r>
            <a:r>
              <a:rPr lang="en-US" altLang="pt-BR" sz="3200" dirty="0">
                <a:cs typeface="Calibri" panose="020F0502020204030204" pitchFamily="34" charset="0"/>
              </a:rPr>
              <a:t> </a:t>
            </a:r>
            <a:r>
              <a:rPr lang="en-US" altLang="pt-BR" sz="3200" dirty="0" err="1">
                <a:cs typeface="Calibri" panose="020F0502020204030204" pitchFamily="34" charset="0"/>
              </a:rPr>
              <a:t>malesuada</a:t>
            </a:r>
            <a:r>
              <a:rPr lang="en-US" altLang="pt-BR" sz="3200" dirty="0">
                <a:cs typeface="Calibri" panose="020F0502020204030204" pitchFamily="34" charset="0"/>
              </a:rPr>
              <a:t> </a:t>
            </a:r>
            <a:r>
              <a:rPr lang="en-US" altLang="pt-BR" sz="3200" dirty="0" err="1">
                <a:cs typeface="Calibri" panose="020F0502020204030204" pitchFamily="34" charset="0"/>
              </a:rPr>
              <a:t>sagittis</a:t>
            </a:r>
            <a:r>
              <a:rPr lang="en-US" altLang="pt-BR" sz="3200" dirty="0">
                <a:cs typeface="Calibri" panose="020F0502020204030204" pitchFamily="34" charset="0"/>
              </a:rPr>
              <a:t>. </a:t>
            </a:r>
            <a:r>
              <a:rPr lang="en-US" altLang="pt-BR" sz="3200" dirty="0" err="1">
                <a:cs typeface="Calibri" panose="020F0502020204030204" pitchFamily="34" charset="0"/>
              </a:rPr>
              <a:t>Quisque</a:t>
            </a:r>
            <a:r>
              <a:rPr lang="en-US" altLang="pt-BR" sz="3200" dirty="0">
                <a:cs typeface="Calibri" panose="020F0502020204030204" pitchFamily="34" charset="0"/>
              </a:rPr>
              <a:t> </a:t>
            </a:r>
            <a:r>
              <a:rPr lang="en-US" altLang="pt-BR" sz="3200" dirty="0" err="1">
                <a:cs typeface="Calibri" panose="020F0502020204030204" pitchFamily="34" charset="0"/>
              </a:rPr>
              <a:t>eu</a:t>
            </a:r>
            <a:r>
              <a:rPr lang="en-US" altLang="pt-BR" sz="3200" dirty="0">
                <a:cs typeface="Calibri" panose="020F0502020204030204" pitchFamily="34" charset="0"/>
              </a:rPr>
              <a:t> cursus </a:t>
            </a:r>
            <a:r>
              <a:rPr lang="en-US" altLang="pt-BR" sz="3200" dirty="0" err="1">
                <a:cs typeface="Calibri" panose="020F0502020204030204" pitchFamily="34" charset="0"/>
              </a:rPr>
              <a:t>leo</a:t>
            </a:r>
            <a:r>
              <a:rPr lang="en-US" altLang="pt-BR" sz="3200" dirty="0">
                <a:cs typeface="Calibri" panose="020F0502020204030204" pitchFamily="34" charset="0"/>
              </a:rPr>
              <a:t>. Sed vitae </a:t>
            </a:r>
            <a:r>
              <a:rPr lang="en-US" altLang="pt-BR" sz="3200" dirty="0" err="1">
                <a:cs typeface="Calibri" panose="020F0502020204030204" pitchFamily="34" charset="0"/>
              </a:rPr>
              <a:t>accumsan</a:t>
            </a:r>
            <a:r>
              <a:rPr lang="en-US" altLang="pt-BR" sz="3200" dirty="0">
                <a:cs typeface="Calibri" panose="020F0502020204030204" pitchFamily="34" charset="0"/>
              </a:rPr>
              <a:t> </a:t>
            </a:r>
            <a:r>
              <a:rPr lang="en-US" altLang="pt-BR" sz="3200" dirty="0" err="1">
                <a:cs typeface="Calibri" panose="020F0502020204030204" pitchFamily="34" charset="0"/>
              </a:rPr>
              <a:t>leo</a:t>
            </a:r>
            <a:r>
              <a:rPr lang="en-US" altLang="pt-BR" sz="3200" dirty="0">
                <a:cs typeface="Calibri" panose="020F0502020204030204" pitchFamily="34" charset="0"/>
              </a:rPr>
              <a:t>. Sed at.</a:t>
            </a:r>
          </a:p>
          <a:p>
            <a:pPr algn="just"/>
            <a:r>
              <a:rPr lang="en-US" altLang="pt-BR" sz="3200" dirty="0" err="1">
                <a:cs typeface="Calibri" panose="020F0502020204030204" pitchFamily="34" charset="0"/>
              </a:rPr>
              <a:t>nteger</a:t>
            </a:r>
            <a:r>
              <a:rPr lang="en-US" altLang="pt-BR" sz="3200" dirty="0">
                <a:cs typeface="Calibri" panose="020F0502020204030204" pitchFamily="34" charset="0"/>
              </a:rPr>
              <a:t> </a:t>
            </a:r>
            <a:r>
              <a:rPr lang="en-US" altLang="pt-BR" sz="3200" dirty="0" err="1">
                <a:cs typeface="Calibri" panose="020F0502020204030204" pitchFamily="34" charset="0"/>
              </a:rPr>
              <a:t>nec</a:t>
            </a:r>
            <a:r>
              <a:rPr lang="en-US" altLang="pt-BR" sz="3200" dirty="0">
                <a:cs typeface="Calibri" panose="020F0502020204030204" pitchFamily="34" charset="0"/>
              </a:rPr>
              <a:t> </a:t>
            </a:r>
            <a:r>
              <a:rPr lang="en-US" altLang="pt-BR" sz="3200" dirty="0" err="1">
                <a:cs typeface="Calibri" panose="020F0502020204030204" pitchFamily="34" charset="0"/>
              </a:rPr>
              <a:t>arcu</a:t>
            </a:r>
            <a:r>
              <a:rPr lang="en-US" altLang="pt-BR" sz="3200" dirty="0">
                <a:cs typeface="Calibri" panose="020F0502020204030204" pitchFamily="34" charset="0"/>
              </a:rPr>
              <a:t> </a:t>
            </a:r>
            <a:r>
              <a:rPr lang="en-US" altLang="pt-BR" sz="3200" dirty="0" err="1">
                <a:cs typeface="Calibri" panose="020F0502020204030204" pitchFamily="34" charset="0"/>
              </a:rPr>
              <a:t>aliquam</a:t>
            </a:r>
            <a:r>
              <a:rPr lang="en-US" altLang="pt-BR" sz="3200" dirty="0">
                <a:cs typeface="Calibri" panose="020F0502020204030204" pitchFamily="34" charset="0"/>
              </a:rPr>
              <a:t>, </a:t>
            </a:r>
            <a:r>
              <a:rPr lang="en-US" altLang="pt-BR" sz="3200" dirty="0" err="1">
                <a:cs typeface="Calibri" panose="020F0502020204030204" pitchFamily="34" charset="0"/>
              </a:rPr>
              <a:t>congue</a:t>
            </a:r>
            <a:r>
              <a:rPr lang="en-US" altLang="pt-BR" sz="3200" dirty="0">
                <a:cs typeface="Calibri" panose="020F0502020204030204" pitchFamily="34" charset="0"/>
              </a:rPr>
              <a:t> </a:t>
            </a:r>
            <a:r>
              <a:rPr lang="en-US" altLang="pt-BR" sz="3200" dirty="0" err="1">
                <a:cs typeface="Calibri" panose="020F0502020204030204" pitchFamily="34" charset="0"/>
              </a:rPr>
              <a:t>mauris</a:t>
            </a:r>
            <a:r>
              <a:rPr lang="en-US" altLang="pt-BR" sz="3200" dirty="0">
                <a:cs typeface="Calibri" panose="020F0502020204030204" pitchFamily="34" charset="0"/>
              </a:rPr>
              <a:t> sed, </a:t>
            </a:r>
            <a:r>
              <a:rPr lang="en-US" altLang="pt-BR" sz="3200" dirty="0" err="1">
                <a:cs typeface="Calibri" panose="020F0502020204030204" pitchFamily="34" charset="0"/>
              </a:rPr>
              <a:t>imperdiet</a:t>
            </a:r>
            <a:r>
              <a:rPr lang="en-US" altLang="pt-BR" sz="3200" dirty="0">
                <a:cs typeface="Calibri" panose="020F0502020204030204" pitchFamily="34" charset="0"/>
              </a:rPr>
              <a:t> </a:t>
            </a:r>
            <a:r>
              <a:rPr lang="en-US" altLang="pt-BR" sz="3200" dirty="0" err="1">
                <a:cs typeface="Calibri" panose="020F0502020204030204" pitchFamily="34" charset="0"/>
              </a:rPr>
              <a:t>risus</a:t>
            </a:r>
            <a:r>
              <a:rPr lang="en-US" altLang="pt-BR" sz="3200" dirty="0">
                <a:cs typeface="Calibri" panose="020F0502020204030204" pitchFamily="34" charset="0"/>
              </a:rPr>
              <a:t>. Vestibulum ante ipsum </a:t>
            </a:r>
            <a:r>
              <a:rPr lang="en-US" altLang="pt-BR" sz="3200" dirty="0" err="1">
                <a:cs typeface="Calibri" panose="020F0502020204030204" pitchFamily="34" charset="0"/>
              </a:rPr>
              <a:t>primis</a:t>
            </a:r>
            <a:r>
              <a:rPr lang="en-US" altLang="pt-BR" sz="3200" dirty="0">
                <a:cs typeface="Calibri" panose="020F0502020204030204" pitchFamily="34" charset="0"/>
              </a:rPr>
              <a:t> in </a:t>
            </a:r>
            <a:r>
              <a:rPr lang="en-US" altLang="pt-BR" sz="3200" dirty="0" err="1">
                <a:cs typeface="Calibri" panose="020F0502020204030204" pitchFamily="34" charset="0"/>
              </a:rPr>
              <a:t>faucibus</a:t>
            </a:r>
            <a:r>
              <a:rPr lang="en-US" altLang="pt-BR" sz="3200" dirty="0">
                <a:cs typeface="Calibri" panose="020F0502020204030204" pitchFamily="34" charset="0"/>
              </a:rPr>
              <a:t> </a:t>
            </a:r>
            <a:r>
              <a:rPr lang="en-US" altLang="pt-BR" sz="3200" dirty="0" err="1">
                <a:cs typeface="Calibri" panose="020F0502020204030204" pitchFamily="34" charset="0"/>
              </a:rPr>
              <a:t>orci</a:t>
            </a:r>
            <a:r>
              <a:rPr lang="en-US" altLang="pt-BR" sz="3200" dirty="0">
                <a:cs typeface="Calibri" panose="020F0502020204030204" pitchFamily="34" charset="0"/>
              </a:rPr>
              <a:t> </a:t>
            </a:r>
            <a:r>
              <a:rPr lang="en-US" altLang="pt-BR" sz="3200" dirty="0" err="1">
                <a:cs typeface="Calibri" panose="020F0502020204030204" pitchFamily="34" charset="0"/>
              </a:rPr>
              <a:t>luctus</a:t>
            </a:r>
            <a:r>
              <a:rPr lang="en-US" altLang="pt-BR" sz="3200" dirty="0">
                <a:cs typeface="Calibri" panose="020F0502020204030204" pitchFamily="34" charset="0"/>
              </a:rPr>
              <a:t> et </a:t>
            </a:r>
            <a:r>
              <a:rPr lang="en-US" altLang="pt-BR" sz="3200" dirty="0" err="1">
                <a:cs typeface="Calibri" panose="020F0502020204030204" pitchFamily="34" charset="0"/>
              </a:rPr>
              <a:t>ultrices</a:t>
            </a:r>
            <a:r>
              <a:rPr lang="en-US" altLang="pt-BR" sz="3200" dirty="0">
                <a:cs typeface="Calibri" panose="020F0502020204030204" pitchFamily="34" charset="0"/>
              </a:rPr>
              <a:t> </a:t>
            </a:r>
            <a:r>
              <a:rPr lang="en-US" altLang="pt-BR" sz="3200" dirty="0" err="1">
                <a:cs typeface="Calibri" panose="020F0502020204030204" pitchFamily="34" charset="0"/>
              </a:rPr>
              <a:t>posuere</a:t>
            </a:r>
            <a:r>
              <a:rPr lang="en-US" altLang="pt-BR" sz="3200" dirty="0">
                <a:cs typeface="Calibri" panose="020F0502020204030204" pitchFamily="34" charset="0"/>
              </a:rPr>
              <a:t> </a:t>
            </a:r>
            <a:r>
              <a:rPr lang="en-US" altLang="pt-BR" sz="3200" dirty="0" err="1">
                <a:cs typeface="Calibri" panose="020F0502020204030204" pitchFamily="34" charset="0"/>
              </a:rPr>
              <a:t>cubilia</a:t>
            </a:r>
            <a:r>
              <a:rPr lang="en-US" altLang="pt-BR" sz="3200" dirty="0">
                <a:cs typeface="Calibri" panose="020F0502020204030204" pitchFamily="34" charset="0"/>
              </a:rPr>
              <a:t> </a:t>
            </a:r>
            <a:r>
              <a:rPr lang="en-US" altLang="pt-BR" sz="3200" dirty="0" err="1">
                <a:cs typeface="Calibri" panose="020F0502020204030204" pitchFamily="34" charset="0"/>
              </a:rPr>
              <a:t>Curae</a:t>
            </a:r>
            <a:r>
              <a:rPr lang="en-US" altLang="pt-BR" sz="3200" dirty="0">
                <a:cs typeface="Calibri" panose="020F0502020204030204" pitchFamily="34" charset="0"/>
              </a:rPr>
              <a:t>; </a:t>
            </a:r>
            <a:r>
              <a:rPr lang="en-US" altLang="pt-BR" sz="3200" dirty="0" err="1">
                <a:cs typeface="Calibri" panose="020F0502020204030204" pitchFamily="34" charset="0"/>
              </a:rPr>
              <a:t>Praesent</a:t>
            </a:r>
            <a:r>
              <a:rPr lang="en-US" altLang="pt-BR" sz="3200" dirty="0">
                <a:cs typeface="Calibri" panose="020F0502020204030204" pitchFamily="34" charset="0"/>
              </a:rPr>
              <a:t> </a:t>
            </a:r>
            <a:r>
              <a:rPr lang="en-US" altLang="pt-BR" sz="3200" dirty="0" err="1">
                <a:cs typeface="Calibri" panose="020F0502020204030204" pitchFamily="34" charset="0"/>
              </a:rPr>
              <a:t>nec</a:t>
            </a:r>
            <a:r>
              <a:rPr lang="en-US" altLang="pt-BR" sz="3200" dirty="0">
                <a:cs typeface="Calibri" panose="020F0502020204030204" pitchFamily="34" charset="0"/>
              </a:rPr>
              <a:t> </a:t>
            </a:r>
            <a:r>
              <a:rPr lang="en-US" altLang="pt-BR" sz="3200" dirty="0" err="1">
                <a:cs typeface="Calibri" panose="020F0502020204030204" pitchFamily="34" charset="0"/>
              </a:rPr>
              <a:t>tempor</a:t>
            </a:r>
            <a:r>
              <a:rPr lang="en-US" altLang="pt-BR" sz="3200" dirty="0">
                <a:cs typeface="Calibri" panose="020F0502020204030204" pitchFamily="34" charset="0"/>
              </a:rPr>
              <a:t> </a:t>
            </a:r>
            <a:r>
              <a:rPr lang="en-US" altLang="pt-BR" sz="3200" dirty="0" err="1">
                <a:cs typeface="Calibri" panose="020F0502020204030204" pitchFamily="34" charset="0"/>
              </a:rPr>
              <a:t>lacus</a:t>
            </a:r>
            <a:r>
              <a:rPr lang="en-US" altLang="pt-BR" sz="3200" dirty="0">
                <a:cs typeface="Calibri" panose="020F0502020204030204" pitchFamily="34" charset="0"/>
              </a:rPr>
              <a:t>, vitae </a:t>
            </a:r>
            <a:r>
              <a:rPr lang="en-US" altLang="pt-BR" sz="3200" dirty="0" err="1">
                <a:cs typeface="Calibri" panose="020F0502020204030204" pitchFamily="34" charset="0"/>
              </a:rPr>
              <a:t>luctus</a:t>
            </a:r>
            <a:r>
              <a:rPr lang="en-US" altLang="pt-BR" sz="3200" dirty="0">
                <a:cs typeface="Calibri" panose="020F0502020204030204" pitchFamily="34" charset="0"/>
              </a:rPr>
              <a:t> sem. </a:t>
            </a:r>
            <a:endParaRPr lang="pt-BR" altLang="pt-BR" sz="3200" dirty="0">
              <a:cs typeface="Calibri" panose="020F0502020204030204" pitchFamily="34" charset="0"/>
            </a:endParaRPr>
          </a:p>
        </p:txBody>
      </p:sp>
      <p:sp>
        <p:nvSpPr>
          <p:cNvPr id="23" name="TextBox 14">
            <a:extLst>
              <a:ext uri="{FF2B5EF4-FFF2-40B4-BE49-F238E27FC236}">
                <a16:creationId xmlns:a16="http://schemas.microsoft.com/office/drawing/2014/main" id="{DEF771CD-54A4-49FA-9EF2-BE4904ABB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0706" y="17379006"/>
            <a:ext cx="10192015" cy="698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37160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37160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37160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37160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en-US" altLang="pt-BR" sz="3200" dirty="0">
                <a:cs typeface="Calibri" panose="020F0502020204030204" pitchFamily="34" charset="0"/>
              </a:rPr>
              <a:t>Ut </a:t>
            </a:r>
            <a:r>
              <a:rPr lang="en-US" altLang="pt-BR" sz="3200" dirty="0" err="1">
                <a:cs typeface="Calibri" panose="020F0502020204030204" pitchFamily="34" charset="0"/>
              </a:rPr>
              <a:t>posuere</a:t>
            </a:r>
            <a:r>
              <a:rPr lang="en-US" altLang="pt-BR" sz="3200" dirty="0">
                <a:cs typeface="Calibri" panose="020F0502020204030204" pitchFamily="34" charset="0"/>
              </a:rPr>
              <a:t> </a:t>
            </a:r>
            <a:r>
              <a:rPr lang="en-US" altLang="pt-BR" sz="3200" dirty="0" err="1">
                <a:cs typeface="Calibri" panose="020F0502020204030204" pitchFamily="34" charset="0"/>
              </a:rPr>
              <a:t>molestie</a:t>
            </a:r>
            <a:r>
              <a:rPr lang="en-US" altLang="pt-BR" sz="3200" dirty="0">
                <a:cs typeface="Calibri" panose="020F0502020204030204" pitchFamily="34" charset="0"/>
              </a:rPr>
              <a:t> dui </a:t>
            </a:r>
            <a:r>
              <a:rPr lang="en-US" altLang="pt-BR" sz="3200" dirty="0" err="1">
                <a:cs typeface="Calibri" panose="020F0502020204030204" pitchFamily="34" charset="0"/>
              </a:rPr>
              <a:t>nec</a:t>
            </a:r>
            <a:r>
              <a:rPr lang="en-US" altLang="pt-BR" sz="3200" dirty="0">
                <a:cs typeface="Calibri" panose="020F0502020204030204" pitchFamily="34" charset="0"/>
              </a:rPr>
              <a:t> porta. </a:t>
            </a:r>
            <a:r>
              <a:rPr lang="en-US" altLang="pt-BR" sz="3200" dirty="0" err="1">
                <a:cs typeface="Calibri" panose="020F0502020204030204" pitchFamily="34" charset="0"/>
              </a:rPr>
              <a:t>Phasellus</a:t>
            </a:r>
            <a:r>
              <a:rPr lang="en-US" altLang="pt-BR" sz="3200" dirty="0">
                <a:cs typeface="Calibri" panose="020F0502020204030204" pitchFamily="34" charset="0"/>
              </a:rPr>
              <a:t> sit </a:t>
            </a:r>
            <a:r>
              <a:rPr lang="en-US" altLang="pt-BR" sz="3200" dirty="0" err="1">
                <a:cs typeface="Calibri" panose="020F0502020204030204" pitchFamily="34" charset="0"/>
              </a:rPr>
              <a:t>amet</a:t>
            </a:r>
            <a:r>
              <a:rPr lang="en-US" altLang="pt-BR" sz="3200" dirty="0">
                <a:cs typeface="Calibri" panose="020F0502020204030204" pitchFamily="34" charset="0"/>
              </a:rPr>
              <a:t> </a:t>
            </a:r>
            <a:r>
              <a:rPr lang="en-US" altLang="pt-BR" sz="3200" dirty="0" err="1">
                <a:cs typeface="Calibri" panose="020F0502020204030204" pitchFamily="34" charset="0"/>
              </a:rPr>
              <a:t>massa</a:t>
            </a:r>
            <a:r>
              <a:rPr lang="en-US" altLang="pt-BR" sz="3200" dirty="0">
                <a:cs typeface="Calibri" panose="020F0502020204030204" pitchFamily="34" charset="0"/>
              </a:rPr>
              <a:t> id </a:t>
            </a:r>
            <a:r>
              <a:rPr lang="en-US" altLang="pt-BR" sz="3200" dirty="0" err="1">
                <a:cs typeface="Calibri" panose="020F0502020204030204" pitchFamily="34" charset="0"/>
              </a:rPr>
              <a:t>orci</a:t>
            </a:r>
            <a:r>
              <a:rPr lang="en-US" altLang="pt-BR" sz="3200" dirty="0">
                <a:cs typeface="Calibri" panose="020F0502020204030204" pitchFamily="34" charset="0"/>
              </a:rPr>
              <a:t> </a:t>
            </a:r>
            <a:r>
              <a:rPr lang="en-US" altLang="pt-BR" sz="3200" dirty="0" err="1">
                <a:cs typeface="Calibri" panose="020F0502020204030204" pitchFamily="34" charset="0"/>
              </a:rPr>
              <a:t>consectetur</a:t>
            </a:r>
            <a:r>
              <a:rPr lang="en-US" altLang="pt-BR" sz="3200" dirty="0">
                <a:cs typeface="Calibri" panose="020F0502020204030204" pitchFamily="34" charset="0"/>
              </a:rPr>
              <a:t> semper </a:t>
            </a:r>
            <a:r>
              <a:rPr lang="en-US" altLang="pt-BR" sz="3200" dirty="0" err="1">
                <a:cs typeface="Calibri" panose="020F0502020204030204" pitchFamily="34" charset="0"/>
              </a:rPr>
              <a:t>ut</a:t>
            </a:r>
            <a:r>
              <a:rPr lang="en-US" altLang="pt-BR" sz="3200" dirty="0">
                <a:cs typeface="Calibri" panose="020F0502020204030204" pitchFamily="34" charset="0"/>
              </a:rPr>
              <a:t> ac </a:t>
            </a:r>
            <a:r>
              <a:rPr lang="en-US" altLang="pt-BR" sz="3200" dirty="0" err="1">
                <a:cs typeface="Calibri" panose="020F0502020204030204" pitchFamily="34" charset="0"/>
              </a:rPr>
              <a:t>nulla</a:t>
            </a:r>
            <a:r>
              <a:rPr lang="en-US" altLang="pt-BR" sz="3200" dirty="0">
                <a:cs typeface="Calibri" panose="020F0502020204030204" pitchFamily="34" charset="0"/>
              </a:rPr>
              <a:t>. In </a:t>
            </a:r>
            <a:r>
              <a:rPr lang="en-US" altLang="pt-BR" sz="3200" dirty="0" err="1">
                <a:cs typeface="Calibri" panose="020F0502020204030204" pitchFamily="34" charset="0"/>
              </a:rPr>
              <a:t>nibh</a:t>
            </a:r>
            <a:r>
              <a:rPr lang="en-US" altLang="pt-BR" sz="3200" dirty="0">
                <a:cs typeface="Calibri" panose="020F0502020204030204" pitchFamily="34" charset="0"/>
              </a:rPr>
              <a:t> libero, </a:t>
            </a:r>
            <a:r>
              <a:rPr lang="en-US" altLang="pt-BR" sz="3200" dirty="0" err="1">
                <a:cs typeface="Calibri" panose="020F0502020204030204" pitchFamily="34" charset="0"/>
              </a:rPr>
              <a:t>imperdiet</a:t>
            </a:r>
            <a:r>
              <a:rPr lang="en-US" altLang="pt-BR" sz="3200" dirty="0">
                <a:cs typeface="Calibri" panose="020F0502020204030204" pitchFamily="34" charset="0"/>
              </a:rPr>
              <a:t> </a:t>
            </a:r>
            <a:r>
              <a:rPr lang="en-US" altLang="pt-BR" sz="3200" dirty="0" err="1">
                <a:cs typeface="Calibri" panose="020F0502020204030204" pitchFamily="34" charset="0"/>
              </a:rPr>
              <a:t>ultricies</a:t>
            </a:r>
            <a:r>
              <a:rPr lang="en-US" altLang="pt-BR" sz="3200" dirty="0">
                <a:cs typeface="Calibri" panose="020F0502020204030204" pitchFamily="34" charset="0"/>
              </a:rPr>
              <a:t> </a:t>
            </a:r>
            <a:r>
              <a:rPr lang="en-US" altLang="pt-BR" sz="3200" dirty="0" err="1">
                <a:cs typeface="Calibri" panose="020F0502020204030204" pitchFamily="34" charset="0"/>
              </a:rPr>
              <a:t>scelerisque</a:t>
            </a:r>
            <a:r>
              <a:rPr lang="en-US" altLang="pt-BR" sz="3200" dirty="0">
                <a:cs typeface="Calibri" panose="020F0502020204030204" pitchFamily="34" charset="0"/>
              </a:rPr>
              <a:t> in, </a:t>
            </a:r>
            <a:r>
              <a:rPr lang="en-US" altLang="pt-BR" sz="3200" dirty="0" err="1">
                <a:cs typeface="Calibri" panose="020F0502020204030204" pitchFamily="34" charset="0"/>
              </a:rPr>
              <a:t>varius</a:t>
            </a:r>
            <a:r>
              <a:rPr lang="en-US" altLang="pt-BR" sz="3200" dirty="0">
                <a:cs typeface="Calibri" panose="020F0502020204030204" pitchFamily="34" charset="0"/>
              </a:rPr>
              <a:t> </a:t>
            </a:r>
            <a:r>
              <a:rPr lang="en-US" altLang="pt-BR" sz="3200" dirty="0" err="1">
                <a:cs typeface="Calibri" panose="020F0502020204030204" pitchFamily="34" charset="0"/>
              </a:rPr>
              <a:t>eu</a:t>
            </a:r>
            <a:r>
              <a:rPr lang="en-US" altLang="pt-BR" sz="3200" dirty="0">
                <a:cs typeface="Calibri" panose="020F0502020204030204" pitchFamily="34" charset="0"/>
              </a:rPr>
              <a:t> </a:t>
            </a:r>
            <a:r>
              <a:rPr lang="en-US" altLang="pt-BR" sz="3200" dirty="0" err="1">
                <a:cs typeface="Calibri" panose="020F0502020204030204" pitchFamily="34" charset="0"/>
              </a:rPr>
              <a:t>velit</a:t>
            </a:r>
            <a:r>
              <a:rPr lang="en-US" altLang="pt-BR" sz="3200" dirty="0">
                <a:cs typeface="Calibri" panose="020F0502020204030204" pitchFamily="34" charset="0"/>
              </a:rPr>
              <a:t>. Sed ipsum </a:t>
            </a:r>
            <a:r>
              <a:rPr lang="en-US" altLang="pt-BR" sz="3200" dirty="0" err="1">
                <a:cs typeface="Calibri" panose="020F0502020204030204" pitchFamily="34" charset="0"/>
              </a:rPr>
              <a:t>nibh</a:t>
            </a:r>
            <a:r>
              <a:rPr lang="en-US" altLang="pt-BR" sz="3200" dirty="0">
                <a:cs typeface="Calibri" panose="020F0502020204030204" pitchFamily="34" charset="0"/>
              </a:rPr>
              <a:t>, </a:t>
            </a:r>
            <a:r>
              <a:rPr lang="en-US" altLang="pt-BR" sz="3200" dirty="0" err="1">
                <a:cs typeface="Calibri" panose="020F0502020204030204" pitchFamily="34" charset="0"/>
              </a:rPr>
              <a:t>consectetur</a:t>
            </a:r>
            <a:r>
              <a:rPr lang="en-US" altLang="pt-BR" sz="3200" dirty="0">
                <a:cs typeface="Calibri" panose="020F0502020204030204" pitchFamily="34" charset="0"/>
              </a:rPr>
              <a:t> at porta </a:t>
            </a:r>
            <a:r>
              <a:rPr lang="en-US" altLang="pt-BR" sz="3200" dirty="0" err="1">
                <a:cs typeface="Calibri" panose="020F0502020204030204" pitchFamily="34" charset="0"/>
              </a:rPr>
              <a:t>quis</a:t>
            </a:r>
            <a:r>
              <a:rPr lang="en-US" altLang="pt-BR" sz="3200" dirty="0">
                <a:cs typeface="Calibri" panose="020F0502020204030204" pitchFamily="34" charset="0"/>
              </a:rPr>
              <a:t>, </a:t>
            </a:r>
            <a:r>
              <a:rPr lang="en-US" altLang="pt-BR" sz="3200" dirty="0" err="1">
                <a:cs typeface="Calibri" panose="020F0502020204030204" pitchFamily="34" charset="0"/>
              </a:rPr>
              <a:t>sollicitudin</a:t>
            </a:r>
            <a:r>
              <a:rPr lang="en-US" altLang="pt-BR" sz="3200" dirty="0">
                <a:cs typeface="Calibri" panose="020F0502020204030204" pitchFamily="34" charset="0"/>
              </a:rPr>
              <a:t> a </a:t>
            </a:r>
            <a:r>
              <a:rPr lang="en-US" altLang="pt-BR" sz="3200" dirty="0" err="1">
                <a:cs typeface="Calibri" panose="020F0502020204030204" pitchFamily="34" charset="0"/>
              </a:rPr>
              <a:t>turpis</a:t>
            </a:r>
            <a:r>
              <a:rPr lang="en-US" altLang="pt-BR" sz="3200" dirty="0">
                <a:cs typeface="Calibri" panose="020F0502020204030204" pitchFamily="34" charset="0"/>
              </a:rPr>
              <a:t>. In </a:t>
            </a:r>
            <a:r>
              <a:rPr lang="en-US" altLang="pt-BR" sz="3200" dirty="0" err="1">
                <a:cs typeface="Calibri" panose="020F0502020204030204" pitchFamily="34" charset="0"/>
              </a:rPr>
              <a:t>mollis</a:t>
            </a:r>
            <a:r>
              <a:rPr lang="en-US" altLang="pt-BR" sz="3200" dirty="0">
                <a:cs typeface="Calibri" panose="020F0502020204030204" pitchFamily="34" charset="0"/>
              </a:rPr>
              <a:t> </a:t>
            </a:r>
            <a:r>
              <a:rPr lang="en-US" altLang="pt-BR" sz="3200" dirty="0" err="1">
                <a:cs typeface="Calibri" panose="020F0502020204030204" pitchFamily="34" charset="0"/>
              </a:rPr>
              <a:t>volutpat</a:t>
            </a:r>
            <a:r>
              <a:rPr lang="en-US" altLang="pt-BR" sz="3200" dirty="0">
                <a:cs typeface="Calibri" panose="020F0502020204030204" pitchFamily="34" charset="0"/>
              </a:rPr>
              <a:t> ligula </a:t>
            </a:r>
            <a:r>
              <a:rPr lang="en-US" altLang="pt-BR" sz="3200" dirty="0" err="1">
                <a:cs typeface="Calibri" panose="020F0502020204030204" pitchFamily="34" charset="0"/>
              </a:rPr>
              <a:t>eget</a:t>
            </a:r>
            <a:r>
              <a:rPr lang="en-US" altLang="pt-BR" sz="3200" dirty="0">
                <a:cs typeface="Calibri" panose="020F0502020204030204" pitchFamily="34" charset="0"/>
              </a:rPr>
              <a:t> </a:t>
            </a:r>
            <a:r>
              <a:rPr lang="en-US" altLang="pt-BR" sz="3200" dirty="0" err="1">
                <a:cs typeface="Calibri" panose="020F0502020204030204" pitchFamily="34" charset="0"/>
              </a:rPr>
              <a:t>sodales</a:t>
            </a:r>
            <a:r>
              <a:rPr lang="en-US" altLang="pt-BR" sz="3200" dirty="0">
                <a:cs typeface="Calibri" panose="020F0502020204030204" pitchFamily="34" charset="0"/>
              </a:rPr>
              <a:t>. </a:t>
            </a:r>
            <a:r>
              <a:rPr lang="en-US" altLang="pt-BR" sz="3200" dirty="0" err="1">
                <a:cs typeface="Calibri" panose="020F0502020204030204" pitchFamily="34" charset="0"/>
              </a:rPr>
              <a:t>Aliquam</a:t>
            </a:r>
            <a:r>
              <a:rPr lang="en-US" altLang="pt-BR" sz="3200" dirty="0">
                <a:cs typeface="Calibri" panose="020F0502020204030204" pitchFamily="34" charset="0"/>
              </a:rPr>
              <a:t> sit </a:t>
            </a:r>
            <a:r>
              <a:rPr lang="en-US" altLang="pt-BR" sz="3200" dirty="0" err="1">
                <a:cs typeface="Calibri" panose="020F0502020204030204" pitchFamily="34" charset="0"/>
              </a:rPr>
              <a:t>amet</a:t>
            </a:r>
            <a:r>
              <a:rPr lang="en-US" altLang="pt-BR" sz="3200" dirty="0">
                <a:cs typeface="Calibri" panose="020F0502020204030204" pitchFamily="34" charset="0"/>
              </a:rPr>
              <a:t> magna </a:t>
            </a:r>
            <a:r>
              <a:rPr lang="en-US" altLang="pt-BR" sz="3200" dirty="0" err="1">
                <a:cs typeface="Calibri" panose="020F0502020204030204" pitchFamily="34" charset="0"/>
              </a:rPr>
              <a:t>bibendum</a:t>
            </a:r>
            <a:r>
              <a:rPr lang="en-US" altLang="pt-BR" sz="3200" dirty="0">
                <a:cs typeface="Calibri" panose="020F0502020204030204" pitchFamily="34" charset="0"/>
              </a:rPr>
              <a:t>, </a:t>
            </a:r>
            <a:r>
              <a:rPr lang="en-US" altLang="pt-BR" sz="3200" dirty="0" err="1">
                <a:cs typeface="Calibri" panose="020F0502020204030204" pitchFamily="34" charset="0"/>
              </a:rPr>
              <a:t>egestas</a:t>
            </a:r>
            <a:r>
              <a:rPr lang="en-US" altLang="pt-BR" sz="3200" dirty="0">
                <a:cs typeface="Calibri" panose="020F0502020204030204" pitchFamily="34" charset="0"/>
              </a:rPr>
              <a:t> mi in, </a:t>
            </a:r>
            <a:r>
              <a:rPr lang="en-US" altLang="pt-BR" sz="3200" dirty="0" err="1">
                <a:cs typeface="Calibri" panose="020F0502020204030204" pitchFamily="34" charset="0"/>
              </a:rPr>
              <a:t>volutpat</a:t>
            </a:r>
            <a:r>
              <a:rPr lang="en-US" altLang="pt-BR" sz="3200" dirty="0">
                <a:cs typeface="Calibri" panose="020F0502020204030204" pitchFamily="34" charset="0"/>
              </a:rPr>
              <a:t> </a:t>
            </a:r>
            <a:r>
              <a:rPr lang="en-US" altLang="pt-BR" sz="3200" dirty="0" err="1">
                <a:cs typeface="Calibri" panose="020F0502020204030204" pitchFamily="34" charset="0"/>
              </a:rPr>
              <a:t>odio</a:t>
            </a:r>
            <a:r>
              <a:rPr lang="en-US" altLang="pt-BR" sz="3200" dirty="0">
                <a:cs typeface="Calibri" panose="020F0502020204030204" pitchFamily="34" charset="0"/>
              </a:rPr>
              <a:t>. Morbi </a:t>
            </a:r>
            <a:r>
              <a:rPr lang="en-US" altLang="pt-BR" sz="3200" dirty="0" err="1">
                <a:cs typeface="Calibri" panose="020F0502020204030204" pitchFamily="34" charset="0"/>
              </a:rPr>
              <a:t>mollis</a:t>
            </a:r>
            <a:r>
              <a:rPr lang="en-US" altLang="pt-BR" sz="3200" dirty="0">
                <a:cs typeface="Calibri" panose="020F0502020204030204" pitchFamily="34" charset="0"/>
              </a:rPr>
              <a:t> </a:t>
            </a:r>
            <a:r>
              <a:rPr lang="en-US" altLang="pt-BR" sz="3200" dirty="0" err="1">
                <a:cs typeface="Calibri" panose="020F0502020204030204" pitchFamily="34" charset="0"/>
              </a:rPr>
              <a:t>turpis</a:t>
            </a:r>
            <a:r>
              <a:rPr lang="en-US" altLang="pt-BR" sz="3200" dirty="0">
                <a:cs typeface="Calibri" panose="020F0502020204030204" pitchFamily="34" charset="0"/>
              </a:rPr>
              <a:t> </a:t>
            </a:r>
            <a:r>
              <a:rPr lang="en-US" altLang="pt-BR" sz="3200" dirty="0" err="1">
                <a:cs typeface="Calibri" panose="020F0502020204030204" pitchFamily="34" charset="0"/>
              </a:rPr>
              <a:t>elit</a:t>
            </a:r>
            <a:r>
              <a:rPr lang="en-US" altLang="pt-BR" sz="3200" dirty="0">
                <a:cs typeface="Calibri" panose="020F0502020204030204" pitchFamily="34" charset="0"/>
              </a:rPr>
              <a:t>, </a:t>
            </a:r>
            <a:r>
              <a:rPr lang="en-US" altLang="pt-BR" sz="3200" dirty="0" err="1">
                <a:cs typeface="Calibri" panose="020F0502020204030204" pitchFamily="34" charset="0"/>
              </a:rPr>
              <a:t>eget</a:t>
            </a:r>
            <a:r>
              <a:rPr lang="en-US" altLang="pt-BR" sz="3200" dirty="0">
                <a:cs typeface="Calibri" panose="020F0502020204030204" pitchFamily="34" charset="0"/>
              </a:rPr>
              <a:t> </a:t>
            </a:r>
            <a:r>
              <a:rPr lang="en-US" altLang="pt-BR" sz="3200" dirty="0" err="1">
                <a:cs typeface="Calibri" panose="020F0502020204030204" pitchFamily="34" charset="0"/>
              </a:rPr>
              <a:t>hendrerit</a:t>
            </a:r>
            <a:r>
              <a:rPr lang="en-US" altLang="pt-BR" sz="3200" dirty="0">
                <a:cs typeface="Calibri" panose="020F0502020204030204" pitchFamily="34" charset="0"/>
              </a:rPr>
              <a:t> </a:t>
            </a:r>
            <a:r>
              <a:rPr lang="en-US" altLang="pt-BR" sz="3200" dirty="0" err="1">
                <a:cs typeface="Calibri" panose="020F0502020204030204" pitchFamily="34" charset="0"/>
              </a:rPr>
              <a:t>metus</a:t>
            </a:r>
            <a:r>
              <a:rPr lang="en-US" altLang="pt-BR" sz="3200" dirty="0">
                <a:cs typeface="Calibri" panose="020F0502020204030204" pitchFamily="34" charset="0"/>
              </a:rPr>
              <a:t> lacinia id. </a:t>
            </a:r>
            <a:r>
              <a:rPr lang="en-US" altLang="pt-BR" sz="3200" dirty="0" err="1">
                <a:cs typeface="Calibri" panose="020F0502020204030204" pitchFamily="34" charset="0"/>
              </a:rPr>
              <a:t>Suspendisse</a:t>
            </a:r>
            <a:r>
              <a:rPr lang="en-US" altLang="pt-BR" sz="3200" dirty="0">
                <a:cs typeface="Calibri" panose="020F0502020204030204" pitchFamily="34" charset="0"/>
              </a:rPr>
              <a:t> </a:t>
            </a:r>
            <a:r>
              <a:rPr lang="en-US" altLang="pt-BR" sz="3200" dirty="0" err="1">
                <a:cs typeface="Calibri" panose="020F0502020204030204" pitchFamily="34" charset="0"/>
              </a:rPr>
              <a:t>nec</a:t>
            </a:r>
            <a:r>
              <a:rPr lang="en-US" altLang="pt-BR" sz="3200" dirty="0">
                <a:cs typeface="Calibri" panose="020F0502020204030204" pitchFamily="34" charset="0"/>
              </a:rPr>
              <a:t> </a:t>
            </a:r>
            <a:r>
              <a:rPr lang="en-US" altLang="pt-BR" sz="3200" dirty="0" err="1">
                <a:cs typeface="Calibri" panose="020F0502020204030204" pitchFamily="34" charset="0"/>
              </a:rPr>
              <a:t>rutrum</a:t>
            </a:r>
            <a:r>
              <a:rPr lang="en-US" altLang="pt-BR" sz="3200" dirty="0">
                <a:cs typeface="Calibri" panose="020F0502020204030204" pitchFamily="34" charset="0"/>
              </a:rPr>
              <a:t> </a:t>
            </a:r>
            <a:r>
              <a:rPr lang="en-US" altLang="pt-BR" sz="3200" dirty="0" err="1">
                <a:cs typeface="Calibri" panose="020F0502020204030204" pitchFamily="34" charset="0"/>
              </a:rPr>
              <a:t>odio</a:t>
            </a:r>
            <a:r>
              <a:rPr lang="en-US" altLang="pt-BR" sz="3200" dirty="0">
                <a:cs typeface="Calibri" panose="020F0502020204030204" pitchFamily="34" charset="0"/>
              </a:rPr>
              <a:t>, vel </a:t>
            </a:r>
            <a:r>
              <a:rPr lang="en-US" altLang="pt-BR" sz="3200" dirty="0" err="1">
                <a:cs typeface="Calibri" panose="020F0502020204030204" pitchFamily="34" charset="0"/>
              </a:rPr>
              <a:t>imperdiet</a:t>
            </a:r>
            <a:r>
              <a:rPr lang="en-US" altLang="pt-BR" sz="3200" dirty="0">
                <a:cs typeface="Calibri" panose="020F0502020204030204" pitchFamily="34" charset="0"/>
              </a:rPr>
              <a:t> diam. </a:t>
            </a:r>
            <a:r>
              <a:rPr lang="en-US" altLang="pt-BR" sz="3200" dirty="0" err="1">
                <a:cs typeface="Calibri" panose="020F0502020204030204" pitchFamily="34" charset="0"/>
              </a:rPr>
              <a:t>Pellentesque</a:t>
            </a:r>
            <a:r>
              <a:rPr lang="en-US" altLang="pt-BR" sz="3200" dirty="0">
                <a:cs typeface="Calibri" panose="020F0502020204030204" pitchFamily="34" charset="0"/>
              </a:rPr>
              <a:t> </a:t>
            </a:r>
            <a:r>
              <a:rPr lang="en-US" altLang="pt-BR" sz="3200" dirty="0" err="1">
                <a:cs typeface="Calibri" panose="020F0502020204030204" pitchFamily="34" charset="0"/>
              </a:rPr>
              <a:t>luctus</a:t>
            </a:r>
            <a:r>
              <a:rPr lang="en-US" altLang="pt-BR" sz="3200" dirty="0">
                <a:cs typeface="Calibri" panose="020F0502020204030204" pitchFamily="34" charset="0"/>
              </a:rPr>
              <a:t> </a:t>
            </a:r>
            <a:r>
              <a:rPr lang="en-US" altLang="pt-BR" sz="3200" dirty="0" err="1">
                <a:cs typeface="Calibri" panose="020F0502020204030204" pitchFamily="34" charset="0"/>
              </a:rPr>
              <a:t>malesuada</a:t>
            </a:r>
            <a:r>
              <a:rPr lang="en-US" altLang="pt-BR" sz="3200" dirty="0">
                <a:cs typeface="Calibri" panose="020F0502020204030204" pitchFamily="34" charset="0"/>
              </a:rPr>
              <a:t> </a:t>
            </a:r>
            <a:r>
              <a:rPr lang="en-US" altLang="pt-BR" sz="3200" dirty="0" err="1">
                <a:cs typeface="Calibri" panose="020F0502020204030204" pitchFamily="34" charset="0"/>
              </a:rPr>
              <a:t>sagittis</a:t>
            </a:r>
            <a:r>
              <a:rPr lang="en-US" altLang="pt-BR" sz="3200" dirty="0">
                <a:cs typeface="Calibri" panose="020F0502020204030204" pitchFamily="34" charset="0"/>
              </a:rPr>
              <a:t>. </a:t>
            </a:r>
            <a:r>
              <a:rPr lang="en-US" altLang="pt-BR" sz="3200" dirty="0" err="1">
                <a:cs typeface="Calibri" panose="020F0502020204030204" pitchFamily="34" charset="0"/>
              </a:rPr>
              <a:t>Quisque</a:t>
            </a:r>
            <a:r>
              <a:rPr lang="en-US" altLang="pt-BR" sz="3200" dirty="0">
                <a:cs typeface="Calibri" panose="020F0502020204030204" pitchFamily="34" charset="0"/>
              </a:rPr>
              <a:t> </a:t>
            </a:r>
            <a:r>
              <a:rPr lang="en-US" altLang="pt-BR" sz="3200" dirty="0" err="1">
                <a:cs typeface="Calibri" panose="020F0502020204030204" pitchFamily="34" charset="0"/>
              </a:rPr>
              <a:t>eu</a:t>
            </a:r>
            <a:r>
              <a:rPr lang="en-US" altLang="pt-BR" sz="3200" dirty="0">
                <a:cs typeface="Calibri" panose="020F0502020204030204" pitchFamily="34" charset="0"/>
              </a:rPr>
              <a:t> cursus </a:t>
            </a:r>
            <a:r>
              <a:rPr lang="en-US" altLang="pt-BR" sz="3200" dirty="0" err="1">
                <a:cs typeface="Calibri" panose="020F0502020204030204" pitchFamily="34" charset="0"/>
              </a:rPr>
              <a:t>leo</a:t>
            </a:r>
            <a:r>
              <a:rPr lang="en-US" altLang="pt-BR" sz="3200" dirty="0">
                <a:cs typeface="Calibri" panose="020F0502020204030204" pitchFamily="34" charset="0"/>
              </a:rPr>
              <a:t>. Sed vitae </a:t>
            </a:r>
            <a:r>
              <a:rPr lang="en-US" altLang="pt-BR" sz="3200" dirty="0" err="1">
                <a:cs typeface="Calibri" panose="020F0502020204030204" pitchFamily="34" charset="0"/>
              </a:rPr>
              <a:t>accumsan</a:t>
            </a:r>
            <a:r>
              <a:rPr lang="en-US" altLang="pt-BR" sz="3200" dirty="0">
                <a:cs typeface="Calibri" panose="020F0502020204030204" pitchFamily="34" charset="0"/>
              </a:rPr>
              <a:t> </a:t>
            </a:r>
            <a:r>
              <a:rPr lang="en-US" altLang="pt-BR" sz="3200" dirty="0" err="1">
                <a:cs typeface="Calibri" panose="020F0502020204030204" pitchFamily="34" charset="0"/>
              </a:rPr>
              <a:t>leo</a:t>
            </a:r>
            <a:r>
              <a:rPr lang="en-US" altLang="pt-BR" sz="3200" dirty="0">
                <a:cs typeface="Calibri" panose="020F0502020204030204" pitchFamily="34" charset="0"/>
              </a:rPr>
              <a:t>. Sed at.</a:t>
            </a:r>
          </a:p>
          <a:p>
            <a:pPr algn="just"/>
            <a:r>
              <a:rPr lang="en-US" altLang="pt-BR" sz="3200" dirty="0" err="1">
                <a:cs typeface="Calibri" panose="020F0502020204030204" pitchFamily="34" charset="0"/>
              </a:rPr>
              <a:t>nteger</a:t>
            </a:r>
            <a:r>
              <a:rPr lang="en-US" altLang="pt-BR" sz="3200" dirty="0">
                <a:cs typeface="Calibri" panose="020F0502020204030204" pitchFamily="34" charset="0"/>
              </a:rPr>
              <a:t> </a:t>
            </a:r>
            <a:r>
              <a:rPr lang="en-US" altLang="pt-BR" sz="3200" dirty="0" err="1">
                <a:cs typeface="Calibri" panose="020F0502020204030204" pitchFamily="34" charset="0"/>
              </a:rPr>
              <a:t>nec</a:t>
            </a:r>
            <a:r>
              <a:rPr lang="en-US" altLang="pt-BR" sz="3200" dirty="0">
                <a:cs typeface="Calibri" panose="020F0502020204030204" pitchFamily="34" charset="0"/>
              </a:rPr>
              <a:t> </a:t>
            </a:r>
            <a:r>
              <a:rPr lang="en-US" altLang="pt-BR" sz="3200" dirty="0" err="1">
                <a:cs typeface="Calibri" panose="020F0502020204030204" pitchFamily="34" charset="0"/>
              </a:rPr>
              <a:t>arcu</a:t>
            </a:r>
            <a:r>
              <a:rPr lang="en-US" altLang="pt-BR" sz="3200" dirty="0">
                <a:cs typeface="Calibri" panose="020F0502020204030204" pitchFamily="34" charset="0"/>
              </a:rPr>
              <a:t> </a:t>
            </a:r>
            <a:r>
              <a:rPr lang="en-US" altLang="pt-BR" sz="3200" dirty="0" err="1">
                <a:cs typeface="Calibri" panose="020F0502020204030204" pitchFamily="34" charset="0"/>
              </a:rPr>
              <a:t>aliquam</a:t>
            </a:r>
            <a:r>
              <a:rPr lang="en-US" altLang="pt-BR" sz="3200" dirty="0">
                <a:cs typeface="Calibri" panose="020F0502020204030204" pitchFamily="34" charset="0"/>
              </a:rPr>
              <a:t>, </a:t>
            </a:r>
            <a:r>
              <a:rPr lang="en-US" altLang="pt-BR" sz="3200" dirty="0" err="1">
                <a:cs typeface="Calibri" panose="020F0502020204030204" pitchFamily="34" charset="0"/>
              </a:rPr>
              <a:t>congue</a:t>
            </a:r>
            <a:r>
              <a:rPr lang="en-US" altLang="pt-BR" sz="3200" dirty="0">
                <a:cs typeface="Calibri" panose="020F0502020204030204" pitchFamily="34" charset="0"/>
              </a:rPr>
              <a:t> </a:t>
            </a:r>
            <a:r>
              <a:rPr lang="en-US" altLang="pt-BR" sz="3200" dirty="0" err="1">
                <a:cs typeface="Calibri" panose="020F0502020204030204" pitchFamily="34" charset="0"/>
              </a:rPr>
              <a:t>mauris</a:t>
            </a:r>
            <a:r>
              <a:rPr lang="en-US" altLang="pt-BR" sz="3200" dirty="0">
                <a:cs typeface="Calibri" panose="020F0502020204030204" pitchFamily="34" charset="0"/>
              </a:rPr>
              <a:t> sed, </a:t>
            </a:r>
            <a:r>
              <a:rPr lang="en-US" altLang="pt-BR" sz="3200" dirty="0" err="1">
                <a:cs typeface="Calibri" panose="020F0502020204030204" pitchFamily="34" charset="0"/>
              </a:rPr>
              <a:t>imperdiet</a:t>
            </a:r>
            <a:r>
              <a:rPr lang="en-US" altLang="pt-BR" sz="3200" dirty="0">
                <a:cs typeface="Calibri" panose="020F0502020204030204" pitchFamily="34" charset="0"/>
              </a:rPr>
              <a:t> </a:t>
            </a:r>
            <a:r>
              <a:rPr lang="en-US" altLang="pt-BR" sz="3200" dirty="0" err="1">
                <a:cs typeface="Calibri" panose="020F0502020204030204" pitchFamily="34" charset="0"/>
              </a:rPr>
              <a:t>risus</a:t>
            </a:r>
            <a:r>
              <a:rPr lang="en-US" altLang="pt-BR" sz="3200" dirty="0">
                <a:cs typeface="Calibri" panose="020F0502020204030204" pitchFamily="34" charset="0"/>
              </a:rPr>
              <a:t>. Vestibulum ante ipsum </a:t>
            </a:r>
            <a:r>
              <a:rPr lang="en-US" altLang="pt-BR" sz="3200" dirty="0" err="1">
                <a:cs typeface="Calibri" panose="020F0502020204030204" pitchFamily="34" charset="0"/>
              </a:rPr>
              <a:t>primis</a:t>
            </a:r>
            <a:r>
              <a:rPr lang="en-US" altLang="pt-BR" sz="3200" dirty="0">
                <a:cs typeface="Calibri" panose="020F0502020204030204" pitchFamily="34" charset="0"/>
              </a:rPr>
              <a:t> in </a:t>
            </a:r>
            <a:r>
              <a:rPr lang="en-US" altLang="pt-BR" sz="3200" dirty="0" err="1">
                <a:cs typeface="Calibri" panose="020F0502020204030204" pitchFamily="34" charset="0"/>
              </a:rPr>
              <a:t>faucibus</a:t>
            </a:r>
            <a:r>
              <a:rPr lang="en-US" altLang="pt-BR" sz="3200" dirty="0">
                <a:cs typeface="Calibri" panose="020F0502020204030204" pitchFamily="34" charset="0"/>
              </a:rPr>
              <a:t> </a:t>
            </a:r>
            <a:r>
              <a:rPr lang="en-US" altLang="pt-BR" sz="3200" dirty="0" err="1">
                <a:cs typeface="Calibri" panose="020F0502020204030204" pitchFamily="34" charset="0"/>
              </a:rPr>
              <a:t>orci</a:t>
            </a:r>
            <a:r>
              <a:rPr lang="en-US" altLang="pt-BR" sz="3200" dirty="0">
                <a:cs typeface="Calibri" panose="020F0502020204030204" pitchFamily="34" charset="0"/>
              </a:rPr>
              <a:t> </a:t>
            </a:r>
            <a:r>
              <a:rPr lang="en-US" altLang="pt-BR" sz="3200" dirty="0" err="1">
                <a:cs typeface="Calibri" panose="020F0502020204030204" pitchFamily="34" charset="0"/>
              </a:rPr>
              <a:t>luctus</a:t>
            </a:r>
            <a:r>
              <a:rPr lang="en-US" altLang="pt-BR" sz="3200" dirty="0">
                <a:cs typeface="Calibri" panose="020F0502020204030204" pitchFamily="34" charset="0"/>
              </a:rPr>
              <a:t> et </a:t>
            </a:r>
            <a:r>
              <a:rPr lang="en-US" altLang="pt-BR" sz="3200" dirty="0" err="1">
                <a:cs typeface="Calibri" panose="020F0502020204030204" pitchFamily="34" charset="0"/>
              </a:rPr>
              <a:t>ultrices</a:t>
            </a:r>
            <a:r>
              <a:rPr lang="en-US" altLang="pt-BR" sz="3200" dirty="0">
                <a:cs typeface="Calibri" panose="020F0502020204030204" pitchFamily="34" charset="0"/>
              </a:rPr>
              <a:t> </a:t>
            </a:r>
            <a:r>
              <a:rPr lang="en-US" altLang="pt-BR" sz="3200" dirty="0" err="1">
                <a:cs typeface="Calibri" panose="020F0502020204030204" pitchFamily="34" charset="0"/>
              </a:rPr>
              <a:t>posuere</a:t>
            </a:r>
            <a:r>
              <a:rPr lang="en-US" altLang="pt-BR" sz="3200" dirty="0">
                <a:cs typeface="Calibri" panose="020F0502020204030204" pitchFamily="34" charset="0"/>
              </a:rPr>
              <a:t> </a:t>
            </a:r>
            <a:r>
              <a:rPr lang="en-US" altLang="pt-BR" sz="3200" dirty="0" err="1">
                <a:cs typeface="Calibri" panose="020F0502020204030204" pitchFamily="34" charset="0"/>
              </a:rPr>
              <a:t>cubilia</a:t>
            </a:r>
            <a:r>
              <a:rPr lang="en-US" altLang="pt-BR" sz="3200" dirty="0">
                <a:cs typeface="Calibri" panose="020F0502020204030204" pitchFamily="34" charset="0"/>
              </a:rPr>
              <a:t> </a:t>
            </a:r>
            <a:r>
              <a:rPr lang="en-US" altLang="pt-BR" sz="3200" dirty="0" err="1">
                <a:cs typeface="Calibri" panose="020F0502020204030204" pitchFamily="34" charset="0"/>
              </a:rPr>
              <a:t>Curae</a:t>
            </a:r>
            <a:r>
              <a:rPr lang="en-US" altLang="pt-BR" sz="3200" dirty="0">
                <a:cs typeface="Calibri" panose="020F0502020204030204" pitchFamily="34" charset="0"/>
              </a:rPr>
              <a:t>; </a:t>
            </a:r>
            <a:r>
              <a:rPr lang="en-US" altLang="pt-BR" sz="3200" dirty="0" err="1">
                <a:cs typeface="Calibri" panose="020F0502020204030204" pitchFamily="34" charset="0"/>
              </a:rPr>
              <a:t>Praesent</a:t>
            </a:r>
            <a:r>
              <a:rPr lang="en-US" altLang="pt-BR" sz="3200" dirty="0">
                <a:cs typeface="Calibri" panose="020F0502020204030204" pitchFamily="34" charset="0"/>
              </a:rPr>
              <a:t> </a:t>
            </a:r>
            <a:r>
              <a:rPr lang="en-US" altLang="pt-BR" sz="3200" dirty="0" err="1">
                <a:cs typeface="Calibri" panose="020F0502020204030204" pitchFamily="34" charset="0"/>
              </a:rPr>
              <a:t>nec</a:t>
            </a:r>
            <a:r>
              <a:rPr lang="en-US" altLang="pt-BR" sz="3200" dirty="0">
                <a:cs typeface="Calibri" panose="020F0502020204030204" pitchFamily="34" charset="0"/>
              </a:rPr>
              <a:t> </a:t>
            </a:r>
            <a:r>
              <a:rPr lang="en-US" altLang="pt-BR" sz="3200" dirty="0" err="1">
                <a:cs typeface="Calibri" panose="020F0502020204030204" pitchFamily="34" charset="0"/>
              </a:rPr>
              <a:t>tempor</a:t>
            </a:r>
            <a:r>
              <a:rPr lang="en-US" altLang="pt-BR" sz="3200" dirty="0">
                <a:cs typeface="Calibri" panose="020F0502020204030204" pitchFamily="34" charset="0"/>
              </a:rPr>
              <a:t> </a:t>
            </a:r>
            <a:r>
              <a:rPr lang="en-US" altLang="pt-BR" sz="3200" dirty="0" err="1">
                <a:cs typeface="Calibri" panose="020F0502020204030204" pitchFamily="34" charset="0"/>
              </a:rPr>
              <a:t>lacus</a:t>
            </a:r>
            <a:r>
              <a:rPr lang="en-US" altLang="pt-BR" sz="3200" dirty="0">
                <a:cs typeface="Calibri" panose="020F0502020204030204" pitchFamily="34" charset="0"/>
              </a:rPr>
              <a:t>, vitae </a:t>
            </a:r>
            <a:r>
              <a:rPr lang="en-US" altLang="pt-BR" sz="3200" dirty="0" err="1">
                <a:cs typeface="Calibri" panose="020F0502020204030204" pitchFamily="34" charset="0"/>
              </a:rPr>
              <a:t>luctus</a:t>
            </a:r>
            <a:r>
              <a:rPr lang="en-US" altLang="pt-BR" sz="3200" dirty="0">
                <a:cs typeface="Calibri" panose="020F0502020204030204" pitchFamily="34" charset="0"/>
              </a:rPr>
              <a:t> sem. </a:t>
            </a:r>
            <a:endParaRPr lang="pt-BR" altLang="pt-BR" sz="3200" dirty="0">
              <a:cs typeface="Calibri" panose="020F0502020204030204" pitchFamily="34" charset="0"/>
            </a:endParaRPr>
          </a:p>
        </p:txBody>
      </p:sp>
      <p:pic>
        <p:nvPicPr>
          <p:cNvPr id="24" name="Picture 34">
            <a:extLst>
              <a:ext uri="{FF2B5EF4-FFF2-40B4-BE49-F238E27FC236}">
                <a16:creationId xmlns:a16="http://schemas.microsoft.com/office/drawing/2014/main" id="{11AC6034-C740-4F4A-8B7C-A0258B368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2" b="56697"/>
          <a:stretch>
            <a:fillRect/>
          </a:stretch>
        </p:blipFill>
        <p:spPr bwMode="auto">
          <a:xfrm>
            <a:off x="12029753" y="24250218"/>
            <a:ext cx="9775100" cy="6250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787235CB-F077-43DD-BF9C-0A0E43A00D02}"/>
              </a:ext>
            </a:extLst>
          </p:cNvPr>
          <p:cNvSpPr/>
          <p:nvPr/>
        </p:nvSpPr>
        <p:spPr>
          <a:xfrm>
            <a:off x="12029753" y="30701937"/>
            <a:ext cx="9659860" cy="6957608"/>
          </a:xfrm>
          <a:prstGeom prst="roundRect">
            <a:avLst>
              <a:gd name="adj" fmla="val 7071"/>
            </a:avLst>
          </a:prstGeom>
          <a:noFill/>
          <a:ln w="57150">
            <a:solidFill>
              <a:srgbClr val="144D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F0E9A534-ABAB-4E0A-83C7-EDA95468A17A}"/>
              </a:ext>
            </a:extLst>
          </p:cNvPr>
          <p:cNvSpPr txBox="1"/>
          <p:nvPr/>
        </p:nvSpPr>
        <p:spPr>
          <a:xfrm>
            <a:off x="12168151" y="30856891"/>
            <a:ext cx="938306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pt-BR" sz="3200" b="1" dirty="0" err="1">
                <a:cs typeface="Calibri" panose="020F0502020204030204" pitchFamily="34" charset="0"/>
              </a:rPr>
              <a:t>Referências</a:t>
            </a:r>
            <a:r>
              <a:rPr lang="en-US" altLang="pt-BR" sz="3200" b="1" dirty="0">
                <a:cs typeface="Calibri" panose="020F0502020204030204" pitchFamily="34" charset="0"/>
              </a:rPr>
              <a:t>: </a:t>
            </a:r>
            <a:r>
              <a:rPr lang="en-US" altLang="pt-BR" sz="3200" dirty="0">
                <a:cs typeface="Calibri" panose="020F0502020204030204" pitchFamily="34" charset="0"/>
              </a:rPr>
              <a:t>Ut </a:t>
            </a:r>
            <a:r>
              <a:rPr lang="en-US" altLang="pt-BR" sz="3200" dirty="0" err="1">
                <a:cs typeface="Calibri" panose="020F0502020204030204" pitchFamily="34" charset="0"/>
              </a:rPr>
              <a:t>posuere</a:t>
            </a:r>
            <a:r>
              <a:rPr lang="en-US" altLang="pt-BR" sz="3200" dirty="0">
                <a:cs typeface="Calibri" panose="020F0502020204030204" pitchFamily="34" charset="0"/>
              </a:rPr>
              <a:t> </a:t>
            </a:r>
            <a:r>
              <a:rPr lang="en-US" altLang="pt-BR" sz="3200" dirty="0" err="1">
                <a:cs typeface="Calibri" panose="020F0502020204030204" pitchFamily="34" charset="0"/>
              </a:rPr>
              <a:t>molestie</a:t>
            </a:r>
            <a:r>
              <a:rPr lang="en-US" altLang="pt-BR" sz="3200" dirty="0">
                <a:cs typeface="Calibri" panose="020F0502020204030204" pitchFamily="34" charset="0"/>
              </a:rPr>
              <a:t> dui </a:t>
            </a:r>
            <a:r>
              <a:rPr lang="en-US" altLang="pt-BR" sz="3200" dirty="0" err="1">
                <a:cs typeface="Calibri" panose="020F0502020204030204" pitchFamily="34" charset="0"/>
              </a:rPr>
              <a:t>nec</a:t>
            </a:r>
            <a:r>
              <a:rPr lang="en-US" altLang="pt-BR" sz="3200" dirty="0">
                <a:cs typeface="Calibri" panose="020F0502020204030204" pitchFamily="34" charset="0"/>
              </a:rPr>
              <a:t> porta. </a:t>
            </a:r>
            <a:r>
              <a:rPr lang="en-US" altLang="pt-BR" sz="3200" dirty="0" err="1">
                <a:cs typeface="Calibri" panose="020F0502020204030204" pitchFamily="34" charset="0"/>
              </a:rPr>
              <a:t>Phasellus</a:t>
            </a:r>
            <a:r>
              <a:rPr lang="en-US" altLang="pt-BR" sz="3200" dirty="0">
                <a:cs typeface="Calibri" panose="020F0502020204030204" pitchFamily="34" charset="0"/>
              </a:rPr>
              <a:t> sit </a:t>
            </a:r>
            <a:r>
              <a:rPr lang="en-US" altLang="pt-BR" sz="3200" dirty="0" err="1">
                <a:cs typeface="Calibri" panose="020F0502020204030204" pitchFamily="34" charset="0"/>
              </a:rPr>
              <a:t>amet</a:t>
            </a:r>
            <a:r>
              <a:rPr lang="en-US" altLang="pt-BR" sz="3200" dirty="0">
                <a:cs typeface="Calibri" panose="020F0502020204030204" pitchFamily="34" charset="0"/>
              </a:rPr>
              <a:t> </a:t>
            </a:r>
            <a:r>
              <a:rPr lang="en-US" altLang="pt-BR" sz="3200" dirty="0" err="1">
                <a:cs typeface="Calibri" panose="020F0502020204030204" pitchFamily="34" charset="0"/>
              </a:rPr>
              <a:t>massa</a:t>
            </a:r>
            <a:r>
              <a:rPr lang="en-US" altLang="pt-BR" sz="3200" dirty="0">
                <a:cs typeface="Calibri" panose="020F0502020204030204" pitchFamily="34" charset="0"/>
              </a:rPr>
              <a:t> id </a:t>
            </a:r>
            <a:r>
              <a:rPr lang="en-US" altLang="pt-BR" sz="3200" dirty="0" err="1">
                <a:cs typeface="Calibri" panose="020F0502020204030204" pitchFamily="34" charset="0"/>
              </a:rPr>
              <a:t>orci</a:t>
            </a:r>
            <a:r>
              <a:rPr lang="en-US" altLang="pt-BR" sz="3200" dirty="0">
                <a:cs typeface="Calibri" panose="020F0502020204030204" pitchFamily="34" charset="0"/>
              </a:rPr>
              <a:t> </a:t>
            </a:r>
            <a:r>
              <a:rPr lang="en-US" altLang="pt-BR" sz="3200" dirty="0" err="1">
                <a:cs typeface="Calibri" panose="020F0502020204030204" pitchFamily="34" charset="0"/>
              </a:rPr>
              <a:t>consectetur</a:t>
            </a:r>
            <a:r>
              <a:rPr lang="en-US" altLang="pt-BR" sz="3200" dirty="0">
                <a:cs typeface="Calibri" panose="020F0502020204030204" pitchFamily="34" charset="0"/>
              </a:rPr>
              <a:t> semper </a:t>
            </a:r>
            <a:r>
              <a:rPr lang="en-US" altLang="pt-BR" sz="3200" dirty="0" err="1">
                <a:cs typeface="Calibri" panose="020F0502020204030204" pitchFamily="34" charset="0"/>
              </a:rPr>
              <a:t>ut</a:t>
            </a:r>
            <a:r>
              <a:rPr lang="en-US" altLang="pt-BR" sz="3200" dirty="0">
                <a:cs typeface="Calibri" panose="020F0502020204030204" pitchFamily="34" charset="0"/>
              </a:rPr>
              <a:t> ac </a:t>
            </a:r>
            <a:r>
              <a:rPr lang="en-US" altLang="pt-BR" sz="3200" dirty="0" err="1">
                <a:cs typeface="Calibri" panose="020F0502020204030204" pitchFamily="34" charset="0"/>
              </a:rPr>
              <a:t>nulla</a:t>
            </a:r>
            <a:r>
              <a:rPr lang="en-US" altLang="pt-BR" sz="3200" dirty="0">
                <a:cs typeface="Calibri" panose="020F0502020204030204" pitchFamily="34" charset="0"/>
              </a:rPr>
              <a:t>. In </a:t>
            </a:r>
            <a:r>
              <a:rPr lang="en-US" altLang="pt-BR" sz="3200" dirty="0" err="1">
                <a:cs typeface="Calibri" panose="020F0502020204030204" pitchFamily="34" charset="0"/>
              </a:rPr>
              <a:t>nibh</a:t>
            </a:r>
            <a:r>
              <a:rPr lang="en-US" altLang="pt-BR" sz="3200" dirty="0">
                <a:cs typeface="Calibri" panose="020F0502020204030204" pitchFamily="34" charset="0"/>
              </a:rPr>
              <a:t> libero, </a:t>
            </a:r>
            <a:r>
              <a:rPr lang="en-US" altLang="pt-BR" sz="3200" dirty="0" err="1">
                <a:cs typeface="Calibri" panose="020F0502020204030204" pitchFamily="34" charset="0"/>
              </a:rPr>
              <a:t>imperdiet</a:t>
            </a:r>
            <a:r>
              <a:rPr lang="en-US" altLang="pt-BR" sz="3200" dirty="0">
                <a:cs typeface="Calibri" panose="020F0502020204030204" pitchFamily="34" charset="0"/>
              </a:rPr>
              <a:t> </a:t>
            </a:r>
            <a:r>
              <a:rPr lang="en-US" altLang="pt-BR" sz="3200" dirty="0" err="1">
                <a:cs typeface="Calibri" panose="020F0502020204030204" pitchFamily="34" charset="0"/>
              </a:rPr>
              <a:t>ultricies</a:t>
            </a:r>
            <a:r>
              <a:rPr lang="en-US" altLang="pt-BR" sz="3200" dirty="0">
                <a:cs typeface="Calibri" panose="020F0502020204030204" pitchFamily="34" charset="0"/>
              </a:rPr>
              <a:t> </a:t>
            </a:r>
            <a:r>
              <a:rPr lang="en-US" altLang="pt-BR" sz="3200" dirty="0" err="1">
                <a:cs typeface="Calibri" panose="020F0502020204030204" pitchFamily="34" charset="0"/>
              </a:rPr>
              <a:t>scelerisque</a:t>
            </a:r>
            <a:r>
              <a:rPr lang="en-US" altLang="pt-BR" sz="3200" dirty="0">
                <a:cs typeface="Calibri" panose="020F0502020204030204" pitchFamily="34" charset="0"/>
              </a:rPr>
              <a:t> in, </a:t>
            </a:r>
            <a:endParaRPr lang="pt-BR" altLang="pt-BR" sz="3200" dirty="0">
              <a:cs typeface="Calibri" panose="020F0502020204030204" pitchFamily="34" charset="0"/>
            </a:endParaRPr>
          </a:p>
        </p:txBody>
      </p:sp>
      <p:sp>
        <p:nvSpPr>
          <p:cNvPr id="28" name="Retângulo: Cantos Arredondados 27">
            <a:extLst>
              <a:ext uri="{FF2B5EF4-FFF2-40B4-BE49-F238E27FC236}">
                <a16:creationId xmlns:a16="http://schemas.microsoft.com/office/drawing/2014/main" id="{74C6E939-C7F8-4355-A4D2-974C4F0B742B}"/>
              </a:ext>
            </a:extLst>
          </p:cNvPr>
          <p:cNvSpPr/>
          <p:nvPr/>
        </p:nvSpPr>
        <p:spPr>
          <a:xfrm>
            <a:off x="971370" y="25274630"/>
            <a:ext cx="9383063" cy="1446550"/>
          </a:xfrm>
          <a:prstGeom prst="roundRect">
            <a:avLst/>
          </a:prstGeom>
          <a:gradFill flip="none" rotWithShape="1">
            <a:gsLst>
              <a:gs pos="0">
                <a:srgbClr val="144D0B"/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b="1" dirty="0"/>
              <a:t>METODOLOGIA</a:t>
            </a:r>
          </a:p>
        </p:txBody>
      </p:sp>
      <p:sp>
        <p:nvSpPr>
          <p:cNvPr id="29" name="Retângulo: Cantos Arredondados 28">
            <a:extLst>
              <a:ext uri="{FF2B5EF4-FFF2-40B4-BE49-F238E27FC236}">
                <a16:creationId xmlns:a16="http://schemas.microsoft.com/office/drawing/2014/main" id="{F965DD69-AF7C-4ED4-A161-5C97CEFD9F47}"/>
              </a:ext>
            </a:extLst>
          </p:cNvPr>
          <p:cNvSpPr/>
          <p:nvPr/>
        </p:nvSpPr>
        <p:spPr>
          <a:xfrm>
            <a:off x="12087374" y="9901907"/>
            <a:ext cx="9383063" cy="1446550"/>
          </a:xfrm>
          <a:prstGeom prst="roundRect">
            <a:avLst/>
          </a:prstGeom>
          <a:gradFill flip="none" rotWithShape="1">
            <a:gsLst>
              <a:gs pos="0">
                <a:srgbClr val="144D0B"/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b="1" dirty="0"/>
              <a:t>RESULTADOS</a:t>
            </a:r>
          </a:p>
        </p:txBody>
      </p:sp>
      <p:sp>
        <p:nvSpPr>
          <p:cNvPr id="30" name="Retângulo: Cantos Arredondados 29">
            <a:extLst>
              <a:ext uri="{FF2B5EF4-FFF2-40B4-BE49-F238E27FC236}">
                <a16:creationId xmlns:a16="http://schemas.microsoft.com/office/drawing/2014/main" id="{377D5B2D-1D65-4B40-8688-F71DB5220E58}"/>
              </a:ext>
            </a:extLst>
          </p:cNvPr>
          <p:cNvSpPr/>
          <p:nvPr/>
        </p:nvSpPr>
        <p:spPr>
          <a:xfrm>
            <a:off x="12145181" y="15307111"/>
            <a:ext cx="9383063" cy="1446550"/>
          </a:xfrm>
          <a:prstGeom prst="roundRect">
            <a:avLst/>
          </a:prstGeom>
          <a:gradFill flip="none" rotWithShape="1">
            <a:gsLst>
              <a:gs pos="0">
                <a:srgbClr val="144D0B"/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b="1" dirty="0"/>
              <a:t>CONCLUSÃO</a:t>
            </a:r>
          </a:p>
        </p:txBody>
      </p:sp>
      <p:pic>
        <p:nvPicPr>
          <p:cNvPr id="31" name="Imagem 30">
            <a:extLst>
              <a:ext uri="{FF2B5EF4-FFF2-40B4-BE49-F238E27FC236}">
                <a16:creationId xmlns:a16="http://schemas.microsoft.com/office/drawing/2014/main" id="{CA6346D4-F956-41BF-8E75-6D770E30AE5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75" r="37247" b="-1"/>
          <a:stretch/>
        </p:blipFill>
        <p:spPr>
          <a:xfrm>
            <a:off x="11688865" y="37811945"/>
            <a:ext cx="10810773" cy="212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0734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393</TotalTime>
  <Words>568</Words>
  <Application>Microsoft Office PowerPoint</Application>
  <PresentationFormat>Personalizar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dep05</dc:creator>
  <cp:lastModifiedBy>Sthéfanny Azevedo</cp:lastModifiedBy>
  <cp:revision>24</cp:revision>
  <dcterms:created xsi:type="dcterms:W3CDTF">2017-11-14T19:03:41Z</dcterms:created>
  <dcterms:modified xsi:type="dcterms:W3CDTF">2021-09-01T15:30:02Z</dcterms:modified>
</cp:coreProperties>
</file>